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 ప్రభూ నీ స్వరమును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 Prabhoo Nee Svaramunu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చేధించి సరి చేయు నీ వాక్యమేగా - నా హృదయ చెడు తలంపులను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స్వరూపములో నన్ను మలచుము - నీ మహిమ నింపుము నాలో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Chedhinchi Sari Cheyu Nee Vaakyamegaa - Naa Hrudaya Chedu Thalampulanu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Svaroopamulo Nannu Malachumu - Nee Mahima Nimpumu Naalo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 ప్రభూ నీ స్వరమును - వినుచుంటి నీదాసుడన్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 Prabhoo Nee Svaramunu - Vinuchunti Needaasudan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నేర్పించు నీ వాక్యమును -చూపించు  అందు నే నడుచునట్లు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Nerpinchu Nee Vaakyamunu -Choopinchu  Andu Ne Naduchunatlu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వేకువనే నే - లేచి విందును నీ స్వరము - ఉత్తమము అది ఎంతో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దినమంతటికై సిద్ధపరచుచు - విడిపించు అడ్డుల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Vekuvane Ne - Lechi Vindunu Nee Svaramu - Uththamamu Adi Entho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Dinamanthatikai Siddhaparachuchu - Vidipinchu Addula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వాక్యము చదివి నీ స్వరము వినుచు - నే సరిచేసికొందును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నెరుగుదును ఇదియే మార్గమని - నేర్పుమందు నడువను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Vaakyamu Chadivi Nee Svaramu Vinuchu - Ne Sarichesikondunu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Nerugudunu Idiye Maargamani - Nerpumandu Naduvanu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తుఫానుల యందు భీతుల లోన - ప్రేమతో నాతో నుందువు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భయపడ వలదు నాదాసుడవను మర్మము నాకు నేర్పు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Thuphaanula Yandu Bheethula Lona - Prematho Naatho Nunduvu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Bhayapada Valadu Naadaasudavanu Marmamu Naaku Nerpu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నాతో మాట్లాడు స్పష్టముగా ప్రభువా - నీ స్వరము నా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నీతో మనుషులతో సరిచేసుకొందును - నీ దివ్య వాక్యము ద్వారా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Naatho Maatlaadu Spashtamugaa Prabhuvaa - Nee Svaramu Naa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Neetho Manushulatho Sarichesukondunu - Nee Divya Vaakyamu Dvaaraa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వాక్యము అగ్నియు సుతై వంటిది - అది వవాడియేన ఖడ్గం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వాక్యమేగా అద్భుత అదం - నా నిజ రూపమున్ చూపించును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Vaakyamu Agniyu Suthai Vantidi - Adi Vavaadiyena Khadgan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Vaakyamegaa Adbhutha Adan - Naa Nija Roopamun Choopinchunu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వెళ్లి యున్నాను నే శ్రమల నుండి - నేర్చుకొంటి నందు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పొందితి జీవం ఆ శ్రమల ద్వారా - నిలుపు నీదు విశ్వాసత్యలో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Velli Yunnaanu Ne Shramala Nundi - Nerchukonti Nandu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Pondithi Jeevan Aa Shramala Dvaaraa - Nilupu Needu Vishvaasathyalo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2026-08-11T18:50:06Z</dcterms:created>
  <dcterms:modified xsi:type="dcterms:W3CDTF">2026-08-11T18:50:06Z</dcterms:modified>
</cp:coreProperties>
</file>