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చల్లని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Challani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గల ఆ స్వరం పిలుచుచుండె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నాథుండేసు కోరుచుండె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Gala Aa Swaram Piluchuchunde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Naathundesu Koruchunde Ninnu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గల ఆ స్వరం వినెడి చెవులున్నావా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నాథుండేసున్ కోరు హృది ఉన్నదా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Gala Aa Swaram Vinedi Chevulunnavaa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Naathundesun Koru Hrudi Unnadaa         ||Mellani||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చల్లని స్వరము యేసయ్యదే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ఉల్లమంతటిని నింపు ఆనందము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Challani Swaramu Yesayyade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Ullamanthatini Nimpu Aanandamu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అల్లకల్లోలము బాపి శాంతి నిచ్చుఁన్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Allakallolamu Baapi Shaanthi Nichchun         ||Mellani||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శూన్యము నుండి సర్వం – సృష్టి చేసెనుగా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మంచిదంతటిని మాటతో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Shoonyamu Nundi Sarvam – Srushti Chesenugaa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Manchidanthatini Maatatho Chesenu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పాపులను పిలిచిన ప్రేమ గల స్వరము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పావనపరచెడి పరిశుద్ధుని స్వరము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Paapulanu Pilichina Prema Gala Swaramu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Paavanaparachedi Parishuddhuni Swaramu         ||Mellani||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శక్తి కలదు ప్రభుని స్వరమందున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దీనులను ఆదరించు దివ్య కరుణ స్వరం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Shakthi Kaladu Prabhuni Swaramanduna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Deenulanu Aadarinchu Divya Karuna Swaram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కుళ్ళిన శవమునందు జీవమును పోసెను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 బలం కలదు ఆ స్వరములో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Kullina Shavamunandu Jeevamunu Posenu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Punarutthaana Balam Kaladu Aa Swaramulo         ||Mellani||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తుఫానులన్ అణచిన స్వరమది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భీతి భయములన్ని బాపెడి స్వరమది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Thuphaanulan Anachina Swaramadi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Bheethi Bhayamulanni Baapedi Swaramadi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 దినమందున మృతుల లేపునుగా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తీర్పును తీర్చి పాలించును       ||మెల్లని||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 Dinamanduna Mruthula Lepunugaa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Theerpunu Theerchi Paalinchunu         ||Mellani||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2026-02-25T09:14:54Z</dcterms:created>
  <dcterms:modified xsi:type="dcterms:W3CDTF">2026-02-25T09:14:54Z</dcterms:modified>
</cp:coreProperties>
</file>