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గొప్ప ప్రేమను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Goppa Premanu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 గెల్వును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 Gelvunu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 Jeevamu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వారి కాశయంబు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సందేశము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Vaari Kaashayambu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Sandeshamu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సముద్రము సిరాతో నిండి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ఆకాశమె కాగితమై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Samudramu Siraatho Nindi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Aakaashame Kaagithamai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కొమ్మల్లె కలంబులె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గడ్డె కరణమై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Kommalle Kalambule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Gadde Karanamai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ప్రేమన్ చిత్రింపన్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సంద్రంబు యింకును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Preman Chithrimpan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Sandrambu Yingkunu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వ్యాప్తి యంతయు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చాలక 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Vyaapthi Yanthayu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Chaalaka Povunu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గొప్ప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కలంబు తెల్పజాలదు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Goppa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Kalambu Thelpajaaladu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 నక్షత్రమున్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అధోగతిన్ ఆవరించున్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 Nakshathramun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Adhogathin Aavarinchun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జాతిన్ రక్షింపన్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సుతుని బంపెను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Jaathin Rakshimpan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Suthuni Bampenu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నుండి పాపికి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జూపెను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Nundi Paapiki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Joopenu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 సంపద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అపారమైనది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 Sampada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Apaaramainadi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నిరంతరంబు నిల్చును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సంగీతము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Nirantharambu Nilchunu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Sanggeethamu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యుగాంతకాల 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భూరాజ్యముల్ నశించగా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Yugaanthakaala 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Bhooraajyamul Nashinchagaa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యేసున్ నిరాకరించువారు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చావును కోరు వేళను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 Niraakarinchuvaaru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Chaavunu Koru Velanu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2026-08-11T18:41:43Z</dcterms:created>
  <dcterms:modified xsi:type="dcterms:W3CDTF">2026-08-11T18:41:43Z</dcterms:modified>
</cp:coreProperties>
</file>