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దీవించావే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Deevinchaave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దీవించావే సమృద్ధిగా – నీ సాక్షిగా కొనసాగమని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ప్రేమించావే నను ప్రాణంగా – నీ కోసమే నను బ్రతకమని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Deevinchaave Samruddhigaa – Nee Saakshigaa Konasaagamani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Preminchaave Nanu Praanamgaa – Nee Kosame Nanu Brathakamani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దారులలో.. ఎడారులలో.. సెలయేరులై ప్రవహించుమయా..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చీకటిలో.. కారు చీకటిలో.. అగ్ని స్తంభమై నను నడుపుమయా..        ||దీవించావే||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Daarulalo.. Edaarulalo.. Selayerulai Pravahinchumayaa..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Cheekatilo.. Kaaru Cheekatilo.. Agni Sthambhamai Nanu Nadupumayaa..         ||Deevinchaave||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నువ్వే లేకుండా నేనుండలేను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లేకుండా జీవించలేను నేనయ్యా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Nuvve Lekundaa Nenundalenu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Lekundaa Jeevinchalenu Nenayyaa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ఒంటరి పయనంలో నా జంటగ నిలిచావే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నడిచే దారుల్లో నా తోడై ఉన్నావే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Ontari Payanamlo Naa Jantaga Nilichaave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Nadiche Daarullo Naa Thodai Unnaave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ఊహలలో.. నా ఊసులలో.. నా ధ్యాస బాసవైనావే..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శుద్ధతలో.. పరిశుద్ధతలో.. నిను పోలి నన్నిల సాగమని..       ||దీవించావే||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Oohalalo.. Naa Oosulalo.. Naa Dhyaasa Baasavainaave..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Shuddhathalo.. Parishuddhathalo.. Ninu Poli Nannila Saagamani..         ||Deevinchaave||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కొలతే లేదయ్యా నీ జాలి నాపై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కొరతే లేదయ్యా సమృద్ధి జీవం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Kolathe Ledayyaa Nee Jaali Naapai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Korathe Ledayyaa Samruddhi Jeevam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కన్నీరంత తుడిచావే కన్నతల్లిలా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కొదువంతా తీర్చావే కన్నతండ్రిలా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Kanneerantha Thudichaave Kanna Thallilaa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Koduvanthaa Theerchaavee Kanna Thandrilaa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ఆశలలో.. నిరాశలలో.. నేనున్నా నీకని అన్నావే..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పోరులలో.. పోరాటములో.. నా పక్షముగానే నిలిచావే..       ||దీవించావే||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Aashalalo.. Niraashalalo.. Nenunnaa Neekani Annaave..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Porulalo.. Poraatamulo.. Naa Pakshamugaane Nilichaave..         ||Deevinchaave||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2026-02-25T09:19:35Z</dcterms:created>
  <dcterms:modified xsi:type="dcterms:W3CDTF">2026-02-25T09:19:35Z</dcterms:modified>
</cp:coreProperties>
</file>