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దివినేలు స్తోత్రార్హుడా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Divinelu Sthothraarhudaa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శిఖరముపై నను నిలుపుటకే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జ్యేష్ఠుల సంఘముగా నను మార్చుటకే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Shikharamupai Nanu Niluputake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Jyeshtula Sanghamugaa Nanu Maarchutake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దివ్యమైన ప్రత్యక్షతతో – నన్ను నింపియున్నావు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సుందరమైన నీ పోలికగా – రూపు దిద్దుచున్నావు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Divyamaina Prathyakshathatho – Nannu Nimpiyunnaavu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Sundaramaina Nee Polikagaa – Roopu Didduchunnaavu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 పరిశుద్ధ నగరము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రాజ్యమే నిత్య సంతోషము (2)       ||దివినేలు||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 Parishuddha Nagaramu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Raajyame Nithya Santhoshamu (2)          ||Divinelu||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దివినేలు స్తోత్రార్హుడా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 రానైయున్న మహరాజువు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Divinelu Sthothraarhudaa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 Raanaiyunna Maharaajuvu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మొదటివాడవు – కడపటివాడవు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యుగయుగములలో ఉన్నవాడవు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Modativaadavu – Kadapativaadavu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Yugayugamulalo Unnavaadavu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 నా యెడల కృప చూపుచున్నావు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 నీ ప్రేమ తరతరములకు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Maanaka Naa Yedala Krupa Choopuchunnaavu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Maaradu Nee Prema Tharatharamulaku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తప్పని మహనీయుడవు – మార్పులేని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చెప్పిన మంచి మాటలు – నెరవేర్చువాడవు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Thappani Mahaneeyudavu – Maarpuleni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Cheppina Manchi Maatalu – Neraverchuvaadavu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మాటలు జీవపు ఊటలు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కృపలే బలమైన కోటలు (2)       ||దివినేలు||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Maatalu Jeevapu Ootalu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Krupale Balamaina Kotalu (2)          ||Divinelu||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దాచక నీ సంకల్పము తెలియజేయుచున్నావు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దయనొందిన నీ జనుల ముందు నడుచుచున్నావు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Daachaka Nee Sankalpamu Theliyajeyuchunnaavu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Dayanondina Nee Janula Mundu Naduchuchunnaavu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దాటి వెళ్లని కరుణామూర్తివై – మనవి ఆలకించావు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శాంతముగలవాడవై – దీవించువాడవు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Daati Vellani Karunaamoorthivai – Manavi Aalakinchaavu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Shaanthamugalavaadavai – Deevinchuvaadavu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దీవెన పరిమళ సువాసన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ఘనతే స్థిరమైన సంపద (2)       ||దివినేలు||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Deevna Parimala Suvaasana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Ghanathe Sthiramaina Sampada (2)          ||Divinelu||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2026-02-25T09:18:09Z</dcterms:created>
  <dcterms:modified xsi:type="dcterms:W3CDTF">2026-02-25T09:18:09Z</dcterms:modified>
</cp:coreProperties>
</file>