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చూసే కన్నులు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Choose Kannulu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చూసే కన్నులు నాకు ఇమ్మయ్యా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పిలిచే పెదవులు ఇమ్ము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Choose Kannulu Naaku Immayyaa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Piliche Pedavulu Immu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చేరే పాదములు నాకు ఇవ్వయ్యా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వినే చెవులు ఇమ్ము యేసయ్యా          ||నిను చూసే||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Chere Paadamulu Naaku Ivvayyaa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Vine Chevulu Immu Yesayyaa         ||Ninu Choose||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ప్రార్థన నాకు నేర్పయ్యా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సంపద నాకు ఇవ్వయ్యా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Praarthana Naaku Nerpayyaa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Sampada Naaku Ivvayyaa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జీవించే సాక్షిగా మార్చయ్యా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నాలోనే నిను చూపే మదిరినివ్వయ్యా               ||నిను చూసే||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Jeevinche Saakshiga Maarchayyaa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Naalone Ninu Choope Madirinivvayyaa              ||Ninu Choose||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అందరితో సఖ్యత ఇమ్ము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మృదువైన మాటతీరు నాకు ఇవ్వయ్యా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Andaritho Sakhyatha Immu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Mruduvaina Maatatheeru Naaku Ivvayyaa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కోపతాపములు దూరపరచయ్యా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అందరిని క్షమియించే మనస్సునివ్వయ్యా          ||నిను చూసే||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Kopathaapamulu Dooraparachayyaa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Andarini Kshamiyinche Manassunivvayyaa        ||Ninu Choose||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2026-02-25T08:47:11Z</dcterms:created>
  <dcterms:modified xsi:type="dcterms:W3CDTF">2026-02-25T08:47:11Z</dcterms:modified>
</cp:coreProperties>
</file>