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notesMasterIdLst>
    <p:notesMasterId r:id="rId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914400"/>
            <a:ext cx="11274552" cy="2743200"/>
          </a:xfrm>
          <a:prstGeom prst="rect">
            <a:avLst/>
          </a:prstGeom>
          <a:noFill/>
          <a:ln/>
        </p:spPr>
        <p:txBody>
          <a:bodyPr wrap="square" rtlCol="0" anchor="b"/>
          <a:lstStyle/>
          <a:p>
            <a:pPr algn="ctr" indent="0" marL="0">
              <a:buNone/>
            </a:pPr>
            <a:r>
              <a:rPr lang="en-US" sz="4800" b="1" dirty="0">
                <a:solidFill>
                  <a:srgbClr val="FFFF00"/>
                </a:solidFill>
                <a:latin typeface="Arial" pitchFamily="34" charset="0"/>
                <a:ea typeface="Arial" pitchFamily="34" charset="-122"/>
                <a:cs typeface="Arial" pitchFamily="34" charset="-120"/>
              </a:rPr>
              <a:t>దావీదు వంశంలో</a:t>
            </a:r>
            <a:endParaRPr lang="en-US" sz="4800" dirty="0"/>
          </a:p>
        </p:txBody>
      </p:sp>
      <p:sp>
        <p:nvSpPr>
          <p:cNvPr id="3" name="Text 1"/>
          <p:cNvSpPr/>
          <p:nvPr/>
        </p:nvSpPr>
        <p:spPr>
          <a:xfrm>
            <a:off x="457200" y="3840480"/>
            <a:ext cx="11274552" cy="1828800"/>
          </a:xfrm>
          <a:prstGeom prst="rect">
            <a:avLst/>
          </a:prstGeom>
          <a:noFill/>
          <a:ln/>
        </p:spPr>
        <p:txBody>
          <a:bodyPr wrap="square" rtlCol="0" anchor="t"/>
          <a:lstStyle/>
          <a:p>
            <a:pPr algn="ctr" indent="0" marL="0">
              <a:buNone/>
            </a:pPr>
            <a:r>
              <a:rPr lang="en-US" sz="3600" dirty="0">
                <a:solidFill>
                  <a:srgbClr val="FFFFFF"/>
                </a:solidFill>
                <a:latin typeface="Arial" pitchFamily="34" charset="0"/>
                <a:ea typeface="Arial" pitchFamily="34" charset="-122"/>
                <a:cs typeface="Arial" pitchFamily="34" charset="-120"/>
              </a:rPr>
              <a:t>Daaveedu Vamshamlo</a:t>
            </a:r>
            <a:endParaRPr lang="en-US"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దావీదు వంశంలో – బెత్లేము గ్రామములో యేసయ్యా జన్మించెను యేసయ్య కథ వింటే రక్షణ కలుగును – మార్గము సత్యం జీవము (2) ఇది ఇమ్మనుయేలుని ధన్య చరితం పరిశుద్ధ దేవుని దివ్య రచితం నమ్మిన వారికి కలుగును జీవము పరిశుద్ధ ఆత్ముని కార్య ఫలితం గొల్లలు జ్ఞానులు చాటారు రక్షకుని మహిమ పరిచిరి సాక్ష్యములు ఇచ్చిరి హల్లెలూయ హల్లెలూయ దూతల గానాలు హల్లెలూయ హల్లెలూయ హల్లెలూయ హల్లెలూయ రక్షణ స్తోత్రాలు అరె హల్లెలూయ హల్లెలూయ</a:t>
            </a:r>
            <a:endParaRPr lang="en-US" sz="4000" dirty="0"/>
          </a:p>
        </p:txBody>
      </p:sp>
      <p:sp>
        <p:nvSpPr>
          <p:cNvPr id="3" name="Text 1"/>
          <p:cNvSpPr/>
          <p:nvPr/>
        </p:nvSpPr>
        <p:spPr>
          <a:xfrm>
            <a:off x="457200" y="3474720"/>
            <a:ext cx="11274552" cy="2926080"/>
          </a:xfrm>
          <a:prstGeom prst="rect">
            <a:avLst/>
          </a:prstGeom>
          <a:noFill/>
          <a:ln/>
        </p:spPr>
        <p:txBody>
          <a:bodyPr wrap="square" rtlCol="0" anchor="ctr"/>
          <a:lstStyle/>
          <a:p>
            <a:pPr algn="ctr" indent="0" marL="0">
              <a:lnSpc>
                <a:spcPct val="150000"/>
              </a:lnSpc>
              <a:buNone/>
            </a:pPr>
            <a:r>
              <a:rPr lang="en-US" sz="3200" dirty="0">
                <a:solidFill>
                  <a:srgbClr val="FFFFFF"/>
                </a:solidFill>
                <a:latin typeface="Arial" pitchFamily="34" charset="0"/>
                <a:ea typeface="Arial" pitchFamily="34" charset="-122"/>
                <a:cs typeface="Arial" pitchFamily="34" charset="-120"/>
              </a:rPr>
              <a:t>Daaveedu Vamshamlo – Bethlemu Graamamulo Yesayyaa Janminchenu Yesayya Katha Vinte Rakshana Kalugunu – Maargamu Sathyam Jeevamu (2) Idi Immaanuyeluni Dhanya Charitham Parishuddha Devuni Divya Rachitham Nammina Vaariki Kalugunu Jeevamu Parishuddha Aathmuni Kaarya Phalitham Gollalu Gnaanulu Chaataaru Rakshakuni Mahima Parichiri Saakshyamulu Ichchiri Hallelooya Hallelooya Doothala Gaanaalu Hallelooya Hallelooya Hallelooya Hallelooya Rakshana Sthothraalu Are Hallelooya Hallelooya</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క్రీస్తు జన్మము మార్చింది చరితను – క్రీస్తు శకముగ ప్రారంభము చీకటి రాజ్యముకు అంతము కలిగెను – దైవ రాజ్యము ఆరంభము (2) పాత బ్రతుకును క్రొత్తదిగా మార్చును మరణచ్చాయలు అంతమగును అంతమే లేని జీవము నీకిచ్చును ఆది అంతము ఆ ప్రభువు      ||గొల్లలు||</a:t>
            </a:r>
            <a:endParaRPr lang="en-US" sz="4000" dirty="0"/>
          </a:p>
        </p:txBody>
      </p:sp>
      <p:sp>
        <p:nvSpPr>
          <p:cNvPr id="3" name="Text 1"/>
          <p:cNvSpPr/>
          <p:nvPr/>
        </p:nvSpPr>
        <p:spPr>
          <a:xfrm>
            <a:off x="457200" y="3474720"/>
            <a:ext cx="11274552" cy="2926080"/>
          </a:xfrm>
          <a:prstGeom prst="rect">
            <a:avLst/>
          </a:prstGeom>
          <a:noFill/>
          <a:ln/>
        </p:spPr>
        <p:txBody>
          <a:bodyPr wrap="square" rtlCol="0" anchor="ctr"/>
          <a:lstStyle/>
          <a:p>
            <a:pPr algn="ctr" indent="0" marL="0">
              <a:lnSpc>
                <a:spcPct val="150000"/>
              </a:lnSpc>
              <a:buNone/>
            </a:pPr>
            <a:r>
              <a:rPr lang="en-US" sz="3200" dirty="0">
                <a:solidFill>
                  <a:srgbClr val="FFFFFF"/>
                </a:solidFill>
                <a:latin typeface="Arial" pitchFamily="34" charset="0"/>
                <a:ea typeface="Arial" pitchFamily="34" charset="-122"/>
                <a:cs typeface="Arial" pitchFamily="34" charset="-120"/>
              </a:rPr>
              <a:t>Kreesthu Janmamu Maarchindi Charithanu – Kreesthu Shakamugaa Praarambhamu Cheekati Raajyamuku Anthamu Kaligenu – Daiva Raajyamu Aarambhamu (2) Paatha Brathukunu Krotthadigaa Maarchunu Maranachchaayalu Anthamagunu Anthame Leni Jeevamu Neekichchunu Aadi Anthamu Aa Prabhuvu       ||Gollalu||</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0000"/>
        </a:solidFill>
      </p:bgPr>
    </p:bg>
    <p:spTree>
      <p:nvGrpSpPr>
        <p:cNvPr id="1" name=""/>
        <p:cNvGrpSpPr/>
        <p:nvPr/>
      </p:nvGrpSpPr>
      <p:grpSpPr>
        <a:xfrm>
          <a:off x="0" y="0"/>
          <a:ext cx="0" cy="0"/>
          <a:chOff x="0" y="0"/>
          <a:chExt cx="0" cy="0"/>
        </a:xfrm>
      </p:grpSpPr>
      <p:sp>
        <p:nvSpPr>
          <p:cNvPr id="2" name="Text 0"/>
          <p:cNvSpPr/>
          <p:nvPr/>
        </p:nvSpPr>
        <p:spPr>
          <a:xfrm>
            <a:off x="457200" y="457200"/>
            <a:ext cx="11274552" cy="2926080"/>
          </a:xfrm>
          <a:prstGeom prst="rect">
            <a:avLst/>
          </a:prstGeom>
          <a:noFill/>
          <a:ln/>
        </p:spPr>
        <p:txBody>
          <a:bodyPr wrap="square" rtlCol="0" anchor="ctr"/>
          <a:lstStyle/>
          <a:p>
            <a:pPr algn="ctr" indent="0" marL="0">
              <a:lnSpc>
                <a:spcPct val="150000"/>
              </a:lnSpc>
              <a:buNone/>
            </a:pPr>
            <a:r>
              <a:rPr lang="en-US" sz="4000" b="1" dirty="0">
                <a:solidFill>
                  <a:srgbClr val="FFFF00"/>
                </a:solidFill>
                <a:latin typeface="Arial" pitchFamily="34" charset="0"/>
                <a:ea typeface="Arial" pitchFamily="34" charset="-122"/>
                <a:cs typeface="Arial" pitchFamily="34" charset="-120"/>
              </a:rPr>
              <a:t>జీవాహారమును జీవజలమును నేనే – మంచి కాపరిని నేనన్నాడు భారమంతయు నాపైన మోపితే – నిత్యం భరియిస్తా నేనన్నాడు (2) దిగులుచెందకు ఆనందించు నాలో నీ స్నేహితుడ నేనన్నాడు మరల హృదయంలో తిరిగి నీవు జన్మిస్తే దేవుని రాజ్యంలో చోటన్నాడు      ||గొల్లలు||</a:t>
            </a:r>
            <a:endParaRPr lang="en-US" sz="4000" dirty="0"/>
          </a:p>
        </p:txBody>
      </p:sp>
      <p:sp>
        <p:nvSpPr>
          <p:cNvPr id="3" name="Text 1"/>
          <p:cNvSpPr/>
          <p:nvPr/>
        </p:nvSpPr>
        <p:spPr>
          <a:xfrm>
            <a:off x="457200" y="3474720"/>
            <a:ext cx="11274552" cy="2926080"/>
          </a:xfrm>
          <a:prstGeom prst="rect">
            <a:avLst/>
          </a:prstGeom>
          <a:noFill/>
          <a:ln/>
        </p:spPr>
        <p:txBody>
          <a:bodyPr wrap="square" rtlCol="0" anchor="ctr"/>
          <a:lstStyle/>
          <a:p>
            <a:pPr algn="ctr" indent="0" marL="0">
              <a:lnSpc>
                <a:spcPct val="150000"/>
              </a:lnSpc>
              <a:buNone/>
            </a:pPr>
            <a:r>
              <a:rPr lang="en-US" sz="3200" dirty="0">
                <a:solidFill>
                  <a:srgbClr val="FFFFFF"/>
                </a:solidFill>
                <a:latin typeface="Arial" pitchFamily="34" charset="0"/>
                <a:ea typeface="Arial" pitchFamily="34" charset="-122"/>
                <a:cs typeface="Arial" pitchFamily="34" charset="-120"/>
              </a:rPr>
              <a:t>Jeevaahaaramunu Jeeva Jalaumunu Nene – Manchi Kaaparini Nenannaadu Bhaaramanthayu Naa Paina Mopithe – Nithyam Bhariyisthaa Nenannaadu (2) Digulu Chendaku Aanandinchu Naalo Nee Snehithuda Nenannaadu Marala Hrudayamlo Thirigi Neevu Janmisthe Devuni Raajyamlo Chotannaadu       ||Gollalu||</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Slide 1</vt:lpstr>
      <vt:lpstr>Slide 2</vt:lpstr>
      <vt:lpstr>Slide 3</vt:lpstr>
      <vt:lpstr>Slide 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2026-02-25T09:35:41Z</dcterms:created>
  <dcterms:modified xsi:type="dcterms:W3CDTF">2026-02-25T09:35:41Z</dcterms:modified>
</cp:coreProperties>
</file>