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 కార్యములు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 Kaaryamulu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ఎవర్లాస్టింగ్ ఫాదర్ – మై జీసస్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Everlasting Father – My Jesus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నిత్యుడైన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నిరతము నిలచును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Nithyudaina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Nirathamu Nilachunu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నిత్యుడైన తండ్రి – నా యేసయ్య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Nithyudaina Thandri – Naa Yesayya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 ఎంతో మనోహరము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అనురాగము మధురాతి మధురము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 Entho Manoharamu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Anuraagamu Madhuraathi Madhuramu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 నిత్యము పూజింపతగినది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విశ్వాస్యత నిరతము నిలచునది (2) ||బల సౌందర్యములు||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 Nithyamu Poojimpathaginadi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Vishwaasyatha Nirathamu Nilachunadi (2) ||Bala Soundaryamulu||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 కార్యములు సత్యమైనవి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నీతి న్యాయములు ఉన్నతమైనవి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 Kaaryamulu Sathyamainavi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Neethi Nyaayamulu Unnathamainavi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ఆజ్ఞలు కృపతో నిండియున్నవి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జాడలు సారమును వెదజల్లుచున్నవి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Aagnalu Krupatho Nindiyunnavi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Jaadalu Saaramunu Vedajalluchunnavi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 సౌందర్యములు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స్థలములో ఉన్నవి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 Soundaryamulu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Sthalamulo Unnavi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ఘనతా ప్రభావములు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సన్నిధిలో ఉన్నవి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 Prabhaavamulu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Sannidhilo 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మాపై నీ ముఖ కాంతిని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ప్రకాశింపజేయుము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Maapai Nee Mukha Kaanthini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Prakaashimpajeyumu Yesayyaa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ఆలోచనలు గంభీరములు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శాసనములు హృదయానందకరములు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Aalochanalu Gambheeramulu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Shaasanamulu Hrudayaanandakaramulu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 ఆకాశమంత వ్యాపించియున్నవి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ప్రభావం సర్వ భూమిని కమ్ముచున్నవి (2) ||బల సౌందర్యములు||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 Aakaashamantha Vyaapinchiyunnavi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Prabhaavam Sarva Bhoomini Kammuchunnavi (2) ||Bala Soundaryamulu||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ఎవర్లాస్టింగ్ ఫాదర్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యువర్ గ్రేస్ ఎండ్యూర్స్ ఫరెవర్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Everlasting Father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Grace endures forever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2026-02-25T09:08:39Z</dcterms:created>
  <dcterms:modified xsi:type="dcterms:W3CDTF">2026-02-25T09:08:39Z</dcterms:modified>
</cp:coreProperties>
</file>