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నా కన్నులెత్తి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Naa Kannuletthi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కునుకవు నీవు నిదురించవు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నిబంధన స్థిరపరచెదవు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నీటిని చీల్చి మార్గము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ఆరిన నేలపై నడిపిన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Neetini Cheelchi Maargamu ChesiAarina Nelapai Nadipina DevaaAgnilo Cheri Thoduga NadichiSajeeva Saakshiga Nilipina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చేరి తోడుగ నడిచి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సాక్షిగ నిలిపిన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పర్వతములను తొలగించుము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వాగ్ధానమును నెరవేర్చుము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Parvathamulanu TholaginchumuNee Vaagdhaanamunu Neraverchumu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సహాయుడా నా సమర్ధుడా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సజీవుడా జయమిచ్చు జయశీలుడా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Sahaayudaa Naa SamardhudaaNaa Sajeevudaa Jayamichchu JayasheeludaaKunukavu Neevu NidurinchavuNirathamu Naa Moralanu Aalakinthuvu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కునుకవు నీవు నిదురించవు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నా మొరలను ఆలకింతువు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నా కన్నులెత్తి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చూచున్నాను నీ వైపు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Naa KannuletthiChoochunnaanu Nee VaipuKaramulu Chaapi Nee VaagdhaanamukaiVechiyunnaanu Nee Mundu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కరములు చాపి నీ వాగ్దానముకై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వేచియున్నాను నీ ముందు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సహాయుడా నా సమర్ధుడా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సజీవుడా జయమిచ్చు జయశీలుడా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Sahaayudaa Naa SamardhudaaNaa Sajeevudaa Jayamichchu JayasheeludaaKunukavu Neevu NidurinchavuNirathamu Naa Moralanu Aalakinthuvu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కునుకవు నీవు నిదురించవు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నా మొరలను ఆలకింతువు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 ఆశ్చర్యములు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యోచనలు మహనీయము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Kaaryamulu AascharyamuluNee Yochanalu MahaneeyamuRuchi Choochithini Naa BaalyamunundiSaagipodhunu Ee Drudha Vishvaasamutho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 చూచితిని నా బాల్యమునుండి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సాగిపోదును ఈ దృఢ విశ్వాసముతో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సహాయుడా నా సమర్ధుడా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సజీవుడా జయమిచ్చు జయశీలుడా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Sahaayudaa Naa SamardhudaaNaa Sajeevudaa Jayamichchu JayasheeludaaKunukavu Neevu NidurinchavuNirathamu Naa Moralanu AalakinthuvuKunukavu Neevu NidurinchavuNithya Nibandhana Sthiraparachedhavu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కునుకవు నీవు నిదురించవు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నా మొరలను ఆలకింతువు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2026-02-25T09:25:43Z</dcterms:created>
  <dcterms:modified xsi:type="dcterms:W3CDTF">2026-02-25T09:25:43Z</dcterms:modified>
</cp:coreProperties>
</file>