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ఏడానుంటివిరా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Aedaa Nuntiviraa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పెద్ద పెద్దని వాడై – యేసన్న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ఇంత ఇంతింత ఎదిగె – యేసన్న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Pedda Peddani Vaadai – Yesanna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Intha Inthintha Edige – Yesanna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వింత వింతలు చేసె – యేసన్న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ఐదు రొట్టెలు రెండు చేపలు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Vintha Vinthalu Chese – Yesanna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Aidu Rottelu Rendu Chepalu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ఐదు వేల మందికి పంచెను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తుఫాను నణిచెను – యేసన్న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Aidu Vela Mandiki Panchenu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Thuphaanu Nanichenu – Yesanna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సంద్రాన నడిచెను – యేసన్న (2)        ||ఏలియాలో||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Sandraana Nadichenu – Yesanna (2)         ||Eliyaalo||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పాపమెరుగని – ఓరన్న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తండ్రిని – ఓరన్న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Paapamerugani – Oranna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Thandrini – Oranna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వేయమని – ఓరన్న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కేకలు వేసిరి – ఓరన్న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Veyamani – Oranna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Kekalu Vesiri – Oranna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మోసెను శ్రమల నోర్చెను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మూడవ నాడు తిరిగి లేచెను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Mosenu Shramala Norchenu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Moodava Naadu Thirigi Lechenu (2)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పరలోకమెళ్లాడు – యేసన్న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త్వరలోనే వస్తాడు – యేసన్న (2)        ||ఏలియాలో||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Paralokamellaadu – Yesanna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Thvaralone Vasthaadu – Yesanna (2)         ||Eliyaalo||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ఏడానుంటివిరా – ఓరన్న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వేగి ఉరికి రారా – ఓరన్న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Aedaa Nuntiviraa – Oranna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Vegi Uriki Raaraa – Oranna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యాదికొచ్చెరా యాదన్న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సిత్ర కథ వినరన్న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Yaadikochcheraa Yaadanna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Sithra Katha Vinaranna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ఏలియాలో ఏలియాలో ఏలియాలో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నా రక్షకుడు ఏలియాలో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Eliyaalo Eliyaalo Eliyaalo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Naa Rakshakudu Eliyaalo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హల్లెలూయ హల్లెలూయా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నా రక్షకుడు హల్లెలూయా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Hallelooya Hallelooyaa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Naa Rakshakudu Hallelooyaa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యూదా దేశమందు – ఓరన్న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బెత్లెహేమునందు – ఓరన్న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Yoodaa Deshamandu – Oranna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Bethlehemunandu – Oranna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పశువుల శాలయందు – ఓరన్న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 జన్మించె – ఓరన్న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Pashuvula Shaalayandu – Oranna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 Janminche – Oranna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చుక్కల రెక్కలు ఎగుర వేయుచు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చల్లని దూతలు పాట పాడిరి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Chukkaala Rekkalu Egura Veyuchu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Challaani Doothalu Paata Paadiri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చల్ల చల్లని చలిలోన – ఓరన్న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గొల్ల గొల్లలు మ్రొక్కిరి – ఓరన్న (2)        ||ఏలియాలో||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Challa Challani Chalilona – Oranna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Golla Gollalu Mrokkiri – Oranna (2)         ||Eliyaalo||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2026-02-25T08:37:37Z</dcterms:created>
  <dcterms:modified xsi:type="dcterms:W3CDTF">2026-02-25T08:37:37Z</dcterms:modified>
</cp:coreProperties>
</file>