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కునుకక నిత్యము కాపాడుచున్న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కునుకక నిత్యము కాపాడుచున్న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Kunukaka Nithyamu Kaapaaduchunna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నీకే నా ఆరాధనా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Neeke Naa Aaraadhanaa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యేసయ్యా నీకే నా ఆరాధనా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Yesayyaa Neeke Naa Aaraadhanaa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జీవింతు నీ కోసమే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Jeevinthu Nee Kosame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యేసయ్యా నీవు చేసిన మేళ్లకై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Yesayyaa Neevu Chesina Mellakai (2)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కునుకక నిత్యము కాపాడుచున్న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Kunukaka Nithyamu Kaapaaduchunna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కునుకక నిత్యము కాపాడుచున్న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Kunukaka Nithyamu Kaapaaduchunna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నీకే నా ఆరాధనా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Neeke Naa Aaraadhanaa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యేసయ్యా నీకే నా ఆరాధనా (2)     ||జీవింతు||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Yesayyaa Neeke Naa Aaraadhanaa (2) ||Jeevinthu||</a:t>
            </a:r>
            <a:endParaRPr lang="en-US" sz="3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దాహము తీర్చే జీవపు ఊటవు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Daahamu Theerche Jeevapu Ootavu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నెమ్మదినిచ్చే శాంతిప్రదాతవు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Nemmadinichche Shaanthipradaathavu (2)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లేరెవరూ నిను పోలినవారు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Lerevaroo Ninu Polinavaaru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లేరెవరూ నీలా ప్రేమించేవారు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Lerevaroo Neelaa Preminchevaaru (2)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నీలా ప్రేమించేవారు     ||జీవింతు||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Neelaa Preminchevaaru ||Jeevinthu||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స్వస్థతనిచ్చే పరమ వైద్యుడవు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Svasthathanichche Parama Vaidyudavu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పరముకు చేర్చే పరిశుద్ధుడవు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Paramuku Cherche Parishuddhudavu</a:t>
            </a:r>
            <a:endParaRPr lang="en-US" sz="4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లేరెవరూ నిను పోలినవారు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Lerevaroo Ninu Polinavaaru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లేరెవరూ నీలా ప్రేమించేవారు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Lerevaroo Neelaa Preminchevaaru (2)</a:t>
            </a:r>
            <a:endParaRPr lang="en-US" sz="4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నీలా ప్రేమించేవారు     ||జీవింతు||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Neelaa Preminchevaaru ||Jeevinthu||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2026-10-21T05:54:55Z</dcterms:created>
  <dcterms:modified xsi:type="dcterms:W3CDTF">2026-10-21T05:54:55Z</dcterms:modified>
</cp:coreProperties>
</file>