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Priyudaa Yesu Raajaa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రక్షణాలంకారములను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అక్షయమగు నీ యాహారమున్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Rakshanaalankaaramulanu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Akshayamagu Nee Yaahaaramun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రక్షకుడా నాకొసగితివి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దీక్షతో నిన్ను వీక్షించుచు స్తుతింతును      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Rakshakudaa Naakosagithivi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Deekshatho Ninnu Veekshinchuchu Sthuthinthunu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నీతిని నీ రక్షణను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పెదవులు ప్రకటించును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Neethini Nee Rakshananu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Pedavulu Prakatinchunu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కృతజ్ఞతా స్తుతులతోడ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నే వివరింతును విమోచకా      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Kruthagnathaa Sthuthulathoda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Ne Vivarinthunu Vimochakaa 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వాగ్ధానముల్ నాలో నెరవేరెను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విమోచించి నాకిచ్చితివే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Vaagdhaanamul Naalo Neraverenu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Vimochinchi Naakichchithive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పాడెదను ప్రహర్షింతును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  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Paadedanu Praharshinthunu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 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ప్రాణప్రియుడా యేసురాజా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అర్పింతును నా హృదయార్పణ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Praanapriyudaa Yesu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Arpinthunu Naa Hrudayaarpana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నలిగిన ఆత్మతోను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హృదయపూర్వక ఆరాధనతో సత్యముగా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Naligina Aathmathonu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Hrudayapoorvaka Aaraadhantho Sathyamugaa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అద్భుతకరుడా ఆలోచన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సమాధాన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Adbhuthakarudaa Aalochana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Samadhaana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బలవంతుడా బహుప్రియుడా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మనోహరుడా మహిమరాజా స్తుతించెదన్  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Balavanthudaa Bahupriyudaa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Manoharudaa Mahimaraajaa Sthuthinchedan 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విమోచన గానములతో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సౌందర్య ప్రేమ స్తుతులతో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Vimochana Gaanamulatho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Soundarya Prema Sthuthulatho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నమస్కరించి ఆరాధింతున్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హర్షింతును నే పాడెదను నా ప్రభువా       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Namaskarinchi Aaraadhinthun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Harshinthunu Ne Paadedanu Naa Prabhuvaa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గర్భమున పుట్టిన బిడ్డలన్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కరుణింపక తల్లి మరచునా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Garbhamuna Puttina Biddalan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Karunimpaka Thalli Marachunaa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మరచినగాని నీవెన్నడు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మరువవు విడువవు ఎడబాయవు కరుణ రాజా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Marachinagaani Neevennadu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Maruvavu Viduvavu Edabaayavu Karuna Raajaa    ||Naa Praana||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2026-02-25T09:32:52Z</dcterms:created>
  <dcterms:modified xsi:type="dcterms:W3CDTF">2026-02-25T09:32:52Z</dcterms:modified>
</cp:coreProperties>
</file>