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దినములు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Dinamulu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దినములు లెక్కింప నేర్పుము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ఈ భువిని వీడు గడియ నాకు చూపుము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Dinamulu Lekkimpa Nerpumu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Ee Bhuvini Veedu Gadiya Naaku Choopumu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ఇంకొంత కాలము ఆయుష్షు పెంచుము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మార్చుకొందును సమయమునిమ్ము     ||నా బ్రతుకు||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Inkontha Kaalamu Aayushshu Penchumu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Maarchukondunu Samayamunimmu ||Naa Brathuku||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సంవత్సరాలు నన్ను దాటిపోవుచున్నవి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ఆశలు నా కలలనే వెంబడించుచుంటిని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Samvathsaraalu Nannu Daatipovuchunnavi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Aashalu Naa Kalalane Vembadinchuchuntini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ఫలాలు లేని వృక్షము వలె ఎదిగిపోతిని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కూలిపోదునో ఎరుగకుంటిని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Phalaalu Leni Vrukshamu Vale Edigipothini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Enaadu Koolipoduno Erugakuntini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మరణ రోదన ఆలకించుమో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నన్ను నూతనముగ చిగురు వేయని     ||నా బ్రతుకు||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Marana Rodana Aalakinchumo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Nannu Noothanamuga Chiguru Veyani ||Naa Brathuku||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పిలుపు నేను మరచితి – నా పరుగులో నేనలసితి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స్వార్ధము నా పాపము – పతన స్థితికి చేర్చెను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Pilupu Nenu Marachithi – Naa Parugulo Nenalasithi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Swaardhamu Naa Paapamu – Pathana Sthithiki Cherchenu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అంతమెటుల నుండునో – భయము పుట్టుచున్నది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నన్ను మన్నించుము – నా బ్రతుకు మార్చుము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Anthametula Nunduno – Bhayamu Puttuchunnadi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Nannu Manninchumu – Naa Brathuku Maarchumu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 చేతికి ఇక లొంగిపోదును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విశేషముగా రూపించుము నా శేష జీవితం     ||నా బ్రతుకు||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Chethiki Ika Longipodunu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Visheshamugaa Roopinchumu Naa Shesha Jeevitham ||Naa Brathuku||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2026-02-25T09:20:58Z</dcterms:created>
  <dcterms:modified xsi:type="dcterms:W3CDTF">2026-02-25T09:20:58Z</dcterms:modified>
</cp:coreProperties>
</file>