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దీనపాపిని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Deenapaapini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నీ రక్షణానంద -మో రక్షకా మరల = చేరదీసి యిచ్చి- స్థిరపరచు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॥దేవ॥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Nee Rakshanaananda -Mo Rakshakaa Marala = Cheradeesi Yichchi- Sthiraparachu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॥Deva॥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కావవే కర్తార - క్తాపరాధమునుండి = కావు నే నుత్సాహ - గానంబుం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జేసెద ॥దేవ॥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Kaavave Karthaara - Kthaaparaadhamunundi = Kaavu Ne Nuthsaaha - Gaanambun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Jeseda ॥Deva॥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ప్రభువ! నా నోరునిన్‌ - ప్రస్తుతించుచు సదా = విభవముగం గొనియాడ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విప్పు నా పెదవులను ॥దేవ॥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Prabhuva! Naa Norunin - PraSthuthinchuchu Sadaa = Vibhavamugan Goniyaada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Vippu Naa Pedavulanu ॥Deva॥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కోరువాండవు కావీ - వారయ నర్పణలు = కోరిన నర్చింతు - కోటి బలులు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॥దేవ॥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Koruvaandavu Kaavee - Vaaraya Narpanalu = Korina Narchinthu - Koti Balulu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॥Deva॥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విటిగిన మనసే నీ - విలసిత యర్పణము= అరయ నలిగిన హృదయ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మతి ప్రియంబాౌ నీకు ॥దేవ॥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Vitigina Manase Nee - Vilasitha Yarpanamu= Araya Naligina Hrudaya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Mathi Priyambaaౌ Neeku ॥Deva॥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దేవ! దీనపాపిని - ఓ పావన - గావు కృపా బాహుళ్యము చేత ॥దేవా॥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ఖలుడనో దేవా! నా నిలువెల్ల పాపంబె = మలినత్వమును బాపి - మాన్యు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Deva! Deenapaapini - O Paavana - Gaavu Krupaa Baahulyamu Chetha ॥Devaa॥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Khaludano Devaa! Naa Niluvella Paapambe = Malinathvamunu Baapi - Maanyu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జేయవె తండ్రీ!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నీకు కేవలంబు - నీకే విరోధముగ = ప్రాకొని నే ఘోర - పాపం బొనర్చితిని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Jeyave Thandree!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Neeku Kevalambu - Neeke Virodhamuga = Praakoni Ne Ghora - Paapan Bonarchithini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నాయతిక్రమ మెప్పు - నా యెదుట నున్నది = నా యెదను భారంబై - 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Naayathikrama Meppu - Naa Yeduta Nunnadi = Naa Yedanu Bhaarambai - Nanu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ద్రుంచుచున్నది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పాపంబులోనే యు - దృవించినాడను = పాపంబులోనే గ - ర్భము దాల్చినది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Drunchuchunnadi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Paapambulone Yu - Druvinchinaadanu = Paapambulone Ga - Rbhamu Daalchinadi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ఎదయందు సత్యంబే - యెడంగోరు చుందువు = హృదయమందున జ్ఞాన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Edayandu Sathyambe - Yedanggoru Chunduvu = Hrudayamanduna Gnaana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మొదవ జేతువు నాకు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కలిగించు నాలో ని - ర్మల శుద్ధ హృదయంబు = నిలుకడైన మనసు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Modava Jethuvu Naaku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Kaliginchu Naalo Ni - Rmala Shuddha Hrudayambu = Nilukadaina Manasu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నిలుపు మాంతర్యమున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త్రోసివేయకు నన్ను - నీ సన్నిధి నుండి = తీసివేయక నుంచు = మీ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Nilupu Maantharyamuna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Throsiveyaku Nannu - Nee Sannidhi Nundi = Theesiveyaka Nunchu = Mee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శుద్ధాత్మను నాలో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Shuddhaathmanu Naalo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2026-08-11T18:43:35Z</dcterms:created>
  <dcterms:modified xsi:type="dcterms:W3CDTF">2026-08-11T18:43:35Z</dcterms:modified>
</cp:coreProperties>
</file>