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 పాడెద నిత్యము పాడెద ప్రభువా నీకు స్తుతి పాడెదన్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 Paadeda Nithyamu Paadeda Prabhuvaa Neeku Sthuthi Paadedan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ప్రధానకాపరి ప్రేమమయుడవు - త్వరగా నీవు ప్రత్యక్షమౌదువు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మహిమకిరీటము నాకొసగెదవు - పరమనగరమందు నన్నుంచెదవు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Pradhaanakaapari Premamayudavu - Thvaragaa Neevu Prathyakshamauduvu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Mahimakireetamu Naakosagedavu - Paramanagaramandu Nannunchedavu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ఎలుగెత్తి ప్రభు పాడెదను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Elugeththi Prabhu Paadedanu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 పాడెద నిత్యము పాడెద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 Paadeda Nithyamu Paadeda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ప్రభువా నీకు స్తుతి పాడెదన్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 పాడెద నిత్యము పాడెద - నే పాడెద 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Prabhuvaa Neeku Sthuthi Paadedan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 Paadeda Nithyamu Paadeda - Ne Paadeda  (1)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మంచి కాపరి నీవైతివి - గొర్రెలకొరకు ప్రాణమిచ్చితివి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పాపపు పాత్రను నీవే త్రాగితివి - రక్షణ పాత్రను నా కొసగితివి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Manchi Kaapari Neevaithivi - Gorrelakoraku Praanamichchithivi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Paapapu Paathranu Neeve Thraagithivi - Rakshana Paathranu Naa Kosagithivi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హర్షించి ప్రభు పాడెదను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Harshinchi Prabhu Paadedanu (1)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గొప్ప కాపరివి తోడై యున్నావు - ప్రతి అవసరతన్ తీర్చుచున్నావు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నా ప్రాణమునకు సేదనుదీర్చి - మరణలోయలలో తోడై యుందువు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Goppa Kaaparivi Thodai Yunnaavu - Prathi Avasarathan Theerchuchunnaavu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Naa Praanamunaku Sedanudeerchi - Maranaloyalalo Thodai Yunduvu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యాత్రలో పాడుచు వెళ్ళెదను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Yaathralo Paaduchu Velledanu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ఆత్మల కాపరి సత్యవంతుడవు - గొర్రెలన్నిటికి కాపరి నీవై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ద్వేషించెదవు దొంగకాపరులన్ - నీగొర్రెలు నీస్వరమును వినును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Aathmala Kaapari Sathyavanthudavu - Gorrelannitiki Kaapari Neevai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Dveshinchedavu Donggakaaparulan - Neegorrelu Neesvaramunu Vinunu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హృదయపూర్తిగ పాడెదను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Hrudayapoorthiga Paadedanu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2026-08-11T18:40:56Z</dcterms:created>
  <dcterms:modified xsi:type="dcterms:W3CDTF">2026-08-11T18:40:56Z</dcterms:modified>
</cp:coreProperties>
</file>