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arm!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arm!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arm, right foot, left foot!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arm, right foot, left foot!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Abraham had many sons,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sons had Father Abraham;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one of them, and so are you,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let's all praise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arm, right foot, left foot,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arm, left arm, right foot, left foot,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 your head, turn around, sit down!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 your head, turn around, sit down!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2026-09-28T23:59:01Z</dcterms:created>
  <dcterms:modified xsi:type="dcterms:W3CDTF">2026-09-28T23:59:01Z</dcterms:modified>
</cp:coreProperties>
</file>