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సంతోషింపరె ప్రియులారా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Santhoshimpare Priyulaaraa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సిరిసంపదలు యున్నను - లేకున్నను - కబుణావరములు తరుగవు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పైరు పంటలు గాని - పరువు ప్రతిష్టలు - కజువైనగానినే - మురియుదు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Sirisampadalu Yunnanu - Lekunnanu - Kabunaavaramulu Tharugavu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Pairu Pantalu Gaani - Paruvu Prathishtalu - Kajuvainagaanine - Muriyudu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మదిలోన = గిరులపైనను-పరుగు లిడుటకు “హరిణ పాదము లొసగె యేసుడు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వెబితునా చింతింతునా క - ల్వరిని ప్రేమలు కురియుచుండగ ॥సంతో॥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Madilona = Girulapainanu-Parugu Lidutaku “Harina Paadamu Losage Yesudu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Vebithunaa Chinthinthunaa Ka - Lvarini Premalu Kuriyuchundaga ॥Santho॥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సంతోషింపరె ప్రియులారా - యేసుని చెంత - సంతసింపరె మనసార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ప్రేమించి య - నంతు డొసగెను సుతుని - వింతగ బ్రతుకువ - సంత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Santhoshimpare Priyulaaraa - Yesuni Chentha - Santhasimpare Manasaara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Preminchi Ya - Nanthu Dosagenu Suthuni - Vinthaga Brathukuva - Santha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శోభను దాల్చె = అంతరంగములో వసించిన - చింత లెల్లను వాడ బారెను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గంతు లిడుచును నూత్నజీవ ల - తాంతములు పూయంగ దొడగెను ॥సంతో॥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Shobhanu Daalche = Antharanggamulo Vasinchina - Chintha Lellanu Vaada Baarenu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Ganthu Liduchunu Noothnajeeva La - Thaanthamulu Pooyangga Dodagenu ॥Santho॥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సిలువలో వలరారిన - యేసునిప్రేమ - ఫలియించె హృది వనమున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కలుష మెల్లను బాపు - కలువరిలో భక్తి - పలవులు చిగిరించి - చెలుని పాద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Siluvalo Valaraarina - Yesuniprema - Phaliyinche Hrudi Vanamuna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Kalusha Mellanu Baapu - Kaluvarilo Bhakthi - Palavulu Chigirinchi - Cheluni Paada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పద్మములు = అలుముకొని యా రాధనంబున - మలయ మారుత వీచికలపై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మలపు గొనుచు సమర్పణంబును - సులలితముగా జేయ దొడగెను ॥సంతో॥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Padmamulu = Alumukoni Yaa Raadhanambuna - Malaya Maarutha Veechikalapai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Malapu Gonuchu Samarpanambunu - Sulalithamugaa Jeya Dodagenu ॥Santho॥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పాపతాపము తొలగెను - జీవితపు తు-ఫానులన్నియు నణగెను = ప్రాచీన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సర్పము - పగబట్టి పడగెత్తి - పంతమున ననుడాసి - పటువున కజివంగా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Paapathaapamu Tholagenu - Jeevithapu Thu-Phaanulanniyu Nanagenu = Praacheena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Sarpamu - Pagabatti Padageththi - Panthamuna Nanudaasi - Patuvuna Kajivanggaa =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మరణపు విజుగుడగునా - ప్రభుని యమృత రక్తసారము - ప్రాణ భిక్షను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బెట్టెను మరి - పగతుని యోడించె న హాహా ॥సంతో॥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Maranapu Vijugudagunaa - Prabhuni Yamrutha Rakthasaaramu - Praana Bhikshanu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Bettenu Mari - Pagathuni Yodinche Na Haahaa ॥Santho॥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యాకత్ర పథమున యేసుడు - ప్రకాశింప -రాత్రియె పగలాయెను = నేత్రములు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వికసింప - ధాత్రి నా బసలోప -విత్ర వాక్యములో వి- చిత్ర కృపలను గాంచి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Yaakathra Pathamuna Yesudu - Prakaashimpa -Raathriye Pagalaayenu = Nethramulu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Vikasimpa - Dhaathri Naa Basalopa -Vithra Vaakyamulo Vi- Chithra Krupalanu Gaanchi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గాత్ర వీణను మీటి దేవుని - స్తోత్ర గీతము పాడి పుణ్య - క్షేత పథమున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బోవ యేసుడు - మిత్రుడై నడిపింప దొడగెను ॥సంతో॥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Gaathra Veenanu Meeti Devuni - Sthothra Geethamu Paadi Punya - Kshetha Pathamuna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Bova Yesudu - Mithrudai Nadipimpa Dodagenu ॥Santho॥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2026-08-11T18:43:46Z</dcterms:created>
  <dcterms:modified xsi:type="dcterms:W3CDTF">2026-08-11T18:43:46Z</dcterms:modified>
</cp:coreProperties>
</file>