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దేవుండవై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Devundavai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దేవుండవై యున్నావు - యేసు నాధ నీవిలం బ్రోవవే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నన్నుం గావవే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Devundavai Yunnaavu - Yesu Naadha Neevilan Brovave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Nannun Gaavave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మానవ - శాప భారము - నోసి సిల్వను - బడిన క్షేమాధిపతి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- భూపతి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Maanava - Shaapa Bhaaramu - Nosi Silvanu - Badina Kshemaadhipathi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- Bhoopathi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శ్రేయమౌ కా - యంబు భక్తుల - కీయ సిద్ధముం జేయు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నాయకా - మోక్ష - దాయకా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Shreyamau Kaa - Yambu Bhakthula - Keeya Siddhamun Jeyu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Naayakaa - Moksha - Daayakaa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 మారెడి - త్రోవ నేంబడి - చావనై యున్నాను పతిత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 యాత్మ - జీవనా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 Maaredi - Throva Nembadi - Chaavanai Yunnaanu Pathitha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 Yaathma - Jeevanaa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జాగుసేయక - బాగుసేయను - రాంగదె నే ఘోర పాప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రోగిని - దుఃఖ - భాగిని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Jaaguseyaka - Baaguseyanu - Raanggade Ne Ghora Paapa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Rogini - Duhkha - Bhaagini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పాపమున నా - రూపు మాపితి - ప్రాపు నీవని నమ్మితిని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లేపనా - కృపను - జూపవా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Paapamuna Naa - Roopu Maapithi - Praapu Neevani Nammithini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Lepanaa - Krupanu - Joopavaa ||Neevu||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2026-08-11T18:41:45Z</dcterms:created>
  <dcterms:modified xsi:type="dcterms:W3CDTF">2026-08-11T18:41:45Z</dcterms:modified>
</cp:coreProperties>
</file>