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ఏది నా విశ్రాంతి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Edi Naa Vishraanthi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ఉండునే సందియము - దుఃఖములు - గండములు ఢీయను 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బైకి రాం గలవే = మెండుగా మధురమై - యుండు మోక్షము నాకుం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Undune Sandiyamu - Duhkhamulu - Gandamulu Dheeyanu 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Baiki Raan Galave = Mendugaa Madhuramai - Yundu Mokshamu Naakun -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దండ్రితో గడియ సే - పుండిననుం జాలు ||నేది||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Dandritho Gadiya Se - Pundinanun Jaalu ||Nedi||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నడుము పై నొక సంచి - బడెకజ్ట చేతిలో - నిడికొనుచు శత్రువుల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పుడమి వే గడుతున్‌ = నడుదారి కరుకు నె - న్నక వేగ రక్షింపం - బదుదునని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Nadumu Pai Noka Sanchi - Badekajta Chethilo - Nidikonuchu Shathruvula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Pudami Ve Gaduthun = Nadudaari Karuku Ne - Nnaka Vega Rakshimpan - Badudunani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పాడి చని - పరమసుఖి నౌదు ||నేది||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Paadi Chani - Paramasukhi Naudu ||Nedi||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ఏది నా విశ్రాంతి - యీ లోకమందు - నే దిక్కు గనుంగొన్న - లేదు సుఖ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మెందు = మేదురా *మోద ని - “ మోక్ష పుట - భేదమున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Edi Naa Vishraanthi - Yee Lokamandu - Ne Dikku Ganunggonna - Ledu Sukha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Mendu = Meduraa *Moda Ni - “ Moksha Puta - Bhedamuna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చొరకున్న-లేదు సుఖ మెచట ||నేది||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Chorakunna-Ledu Sukha Mechata ||Nedi||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కష్టములు తెరతెరలు - గా మదాత్మ - దృష్టి దప్పక యోర్చి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తీరమంద వలయున్‌ = స్పష్టమగు నా త్రోవ - పయనంబు తుద ముట్ట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Kashtamulu Theratheralu - Gaa Madaathma - Drushti Dappaka Yorchi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Theeramanda Valayun = Spashtamagu Naa Throva - Payanambu Thuda Mutta -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మగు నా యిల్లు చేరు నందాక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Magu Naa Yillu Cheru Nandaaka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కోరింద పొదచుట్టు - కొనియుండ నిమ్ము నేం - గోర నిచట గులాబి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కుసుమ శయనంబు = నేరీతినైన నా - యేసు రొమ్మునం జేరి - భూరిసుఖ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Korinda Podachuttu - Koniyunda Nimmu Nen - Gora Nichata Gulaabi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Kusuma Shayanambu = Nereethinaina Naa - Yesu Rommunan Jeri - Bhoorisukha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మొందెద వి- చార మింక నేల ||నేది||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Mondeda Vi- Chaara Mingka Nela ||Nedi||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_యేసుప్రియ మించు కే - నెటింగి కన్గొను వేళ - నా సంతసము నిండు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పాసి చనె వెతలు = భాసురంబుగ మంచు - పగిదిం దళ తళలాడం - జేసెనా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_Yesupriya Minchu Ke - Netinggi Kangonu Vela - Naa Santhasamu Nindu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Paasi Chane Vethalu = Bhaasurambuga Manchu - Pagidin Dala Thalalaadan - Jesenaa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కన్నీళ్లు - లెడంబాపి ||యేది||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Kanneellu - Ledambaapi ||Yedi||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2026-08-11T18:39:45Z</dcterms:created>
  <dcterms:modified xsi:type="dcterms:W3CDTF">2026-08-11T18:39:45Z</dcterms:modified>
</cp:coreProperties>
</file>