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కృపయే నేటి వరకు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Krupaye Neti Varaku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కృపయే నేటివరకు కాచెను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నాకృప నిన్ను విడువ దనినా కృప]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Krupaye Netivaraku Kaachenu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Naakrupa Ninnu Viduva Daninaa Krupa]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మనోనేత్రములు వెలిగించినందున - యేసు పిలిచిన పిలుపును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మహిమైశ్వర్య మెట్టిదో - పరిశుద్ధులలో చూపితివే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జలములలో బడి వెళ్ళునపుడు - అలలవలె అవి పొంగిరాగా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 వలె నీ కృపతోదై - చేర్చెను నన్ను ఈ దరికి _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 రూపము దాల్చిన లోకము - మ్రింగుటకు నన్ను సమీపించగా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ఆశ్చర్యకరములు ఆదుకొని - అందని కృపలో దాచెనుగా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సేవార్థమైన వీణెలతో నేను - వీశెలు వాయించు వైణికులున్నా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కొరకే జీవించుచూ - సీయోను రాజుతో హర్షించెదను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వాక్యము - నా పాదములకు - నిత్యమైన వెలుగై యుండున్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కాలుజారి ననుకొనగా - నిలిపెను నన్ను నీ కృపయే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2026-08-11T18:38:25Z</dcterms:created>
  <dcterms:modified xsi:type="dcterms:W3CDTF">2026-08-11T18:38:25Z</dcterms:modified>
</cp:coreProperties>
</file>