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దేవా నిన్ను కీర్తించెదన్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తప్పని నిజమైన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నీకే వందనము (2)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Thappani Nijamaina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Neeke Vandanamu (2)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దేవా నిన్ను కీర్తించెదన్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ప్రభువా నిన్ను స్తుతియించెదన్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Devaa Ninnu Keerthinchedan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Prabhuvaa Ninnu Sthuthiyinchedan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కీర్తించెదన్ – నిన్ను స్తుతియించెదన్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ఘనపరచెదన్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Keerthinchedan – Ninnu Sthuthiyinchedan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Ghanaparachedan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హోసన్నా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Hosannaa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నన్ను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ఉపయోగ పాత్రగ మలచితివే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Panikiraani Nannu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Upayoga Paathraga Malachithive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కృపతో నను రక్షించిన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నీకే వందనము (2)  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krupatho Nanu Rakshinchina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Neeke Vandanamu (2)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ప్రేమతో నను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జీవితం ఇచ్చితివి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Prematho Nanu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Jeevitham 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నాకై చేసావు త్యాగం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నీకే వందనము (2) 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Naakai Chesaavu Thyaagam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Neeke Vandanamu (2)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నమ్మిన నీ ప్రజలకు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అండగా నీవు నిలచితివి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Nammina Nee Prajalaku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Andagaa Neevu Nilachithivi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2026-02-25T09:15:59Z</dcterms:created>
  <dcterms:modified xsi:type="dcterms:W3CDTF">2026-02-25T09:15:59Z</dcterms:modified>
</cp:coreProperties>
</file>