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దాహముగల వారెల్లరు నీళ్ళయొద్దకు రారండి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Daahamugala Vaarellaru Neellayoddaku Raarandi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దాహముగల వారెల్లరు - నీళ్ళయొద్దకు రారండి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Daahamugala Vaarellaru - Neellayoddaku Raarandi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దేవుని నది నీళ్ళతో నిండి - భువికి సారము నిచ్చుచున్నది - రారండి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దేవుని దీవెనల వలన నీవు తృప్తి పొందెదవు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Devuni Nadi Neellatho Nindi - Bhuviki Saaramu Nichchuchunnadi - Raarandi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Devuni Deevenala Valana Neevu Thrupthi Pondedavu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ఆనంద ప్రవాహ నదిలో - పానముతో దప్పి తీర్చును రారండి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భూనివాసులు దాహముతో - ప్రాణము విడుచుచున్నారు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Aananda Pravaaha Nadilo - Paanamutho Dappi Theerchunu Raarandi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Bhoonivaasulu Daahamutho - Praanamu Viduchuchunnaaru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మంచితనముతో వత్సరమునకు మకుటము ధరింప చేసెను - రారండి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మహిమతో నిండిన తన మార్గములో - మేలులు ప్రవహింప జేసెను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Manchithanamutho Vathsaramunaku Makutamu Dharimpa Chesenu - Raarandi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Mahimatho Nindina Thana Maargamulo - Melulu Pravahimpa Jesenu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ప్రయాసభారము మోయువారు - యేసు నొద్దకు ఆశతోడను - రారండి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తీసివేయును మీ భారము - నొసగు మీకు విశ్రాంతి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Prayaasabhaaramu Moyuvaaru - Yesu Noddaku Aashathodanu - Raarandi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Theesiveyunu Mee Bhaaramu - Nosagu Meeku Vishraanthi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సకలము సిద్ధముగా నున్నది - శక్తిగల దేవుని విందునకు - రారండి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సహవాసంబున భుజించును - చేర్చుకొనిన క్రీస్తు ప్రభుని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Sakalamu Siddhamugaa Nunnadi - Shakthigala Devuni Vindunaku - Raarandi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Sahavaasambuna Bhujinchunu - Cherchukonina Kreesthu Prabhuni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సత్యమును తెలిపెను ప్రభువు - ప్రత్యేక జీవము జీవింపను - రారండి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ప్రత్యక్ష పరచెను తన వెలుగు - నిత్యము యేసుతో జీవించుడి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Sathyamunu Thelipenu Prabhuvu - Prathyeka Jeevamu Jeevimpanu - Raarandi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Prathyaksha Parachenu Thana Velugu - Nithyamu Yesutho Jeevinchudi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దేవుని నది జీవజల నది - ప్రవహించుచున్నది పల్లమునకు - రారండి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దేవుని కృప పూర్ణతను బొందగ - నీవును విధేయుడవై యుండుము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Devuni Nadi Jeevajala Nadi - Pravahinchuchunnadi Pallamunaku - Raarandi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Devuni Krupa Poornathanu Bondaga - Neevunu Vidheyudavai Yundumu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2026-08-11T18:51:27Z</dcterms:created>
  <dcterms:modified xsi:type="dcterms:W3CDTF">2026-08-11T18:51:27Z</dcterms:modified>
</cp:coreProperties>
</file>