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రేయింపగలు నీ పదసేవే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Reyimpagalu Nee Padaseve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మృతుల సహితము లేపినావు - మృతినిగెల్చి లేచినావు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మృతులనెల్ల లేపేవాడవు - మృత్యువును మృతిలేపినావు ||రేయి||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Mruthula Sahithamu Lepinaavu - Mruthinigelchi Lechinaavu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Mruthulanella Lepevaadavu - Mruthyuvunu Mruthilepinaavu ||Reyi||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రేయింపగలు నీ పదసేవే - యేసు ప్రభువా - చేయుటమేలు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Reyimpagalu Nee Padaseve - Yesu Prabhuvaa - Cheyutamelu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సాటిలేని దేవుడ నీవె - నాదు కోట కొండయు నీవె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పరమపురిలో వరదా నిరతం - దూతగణముల స్తుతులను సల్పి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Saatileni Devuda Neeve - Naadu Kota Kondayu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Paramapurilo Varadaa Nirathan - Doothaganamula Sthuthulanu Salpi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పరిశుద్ధుడనుచు - పూజనొందె దేవుడ నీవె ||రేయి||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జిగటమన్నే మానవులంతా - పరమకుమ్మరి ప్రభుడవు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Parishuddhudanuchu - Poojanonde Devuda Neeve ||Reyi||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Jigatamanne Maanavulanthaa - Paramakummari Prabhudavu Neeve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సృష్టికర్తను మరచి జనులు - సృష్టిని పూజించుట తగునా ||రేయి||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పెంటకుప్పలనుండి దీనుల - పైకిలేపు ప్రభుడవు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Srushtikarthanu Marachi Janulu - Srushtini Poojinchuta Thagunaa ||Reyi||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Pentakuppalanundi Deenula - Paikilepu Prabhudavu Neeve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గర్వమణచి గద్దెలు దింపి- ఘనులనైనా మేపవ గడ్డి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నరుల నమ్ముట కంటె నిజముగ - నీదు శరణం శరణం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Garvamanachi Gaddelu Dimpi- Ghanulanainaa Mepava Gaddi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Narula Nammuta Kante Nijamuga - Needu Sharanan Sharanan Devaa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రాజులను ధరనమ్ముటకంటె - రాజరాజవు నాకాశ్రయము ||రేయి||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Raajulanu Dharanammutakante - Raajaraajavu Naakaashrayamu ||Reyi||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అగ్నివాసననంటకుండా - అబెద్నగోలతో నుండి నదేవా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దానియేలును సింహపుబోనులో - ఆదుకొన్న నాధుడనీవె ||రేయి||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Agnivaasananantakundaa - Abednagolatho Nundi Nadevaa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Daaniyelunu Sinhapubonulo - Aadukonna Naadhudaneeve ||Reyi||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పరమగురుడవు ప్రభులకు ప్రభుడవు - వరము చేర్చు పదము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అడుగుజాడల నడచిన - హనోకు - పరముచేరె ప్రాణముతోడ ||రేయి||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Paramagurudavu Prabhulaku Prabhudavu - Varamu Cherchu Padamu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Adugujaadala Nadachina - Hanoku - Paramuchere Praanamuthoda ||Reyi||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2026-08-11T18:46:26Z</dcterms:created>
  <dcterms:modified xsi:type="dcterms:W3CDTF">2026-08-11T18:46:26Z</dcterms:modified>
</cp:coreProperties>
</file>