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త్యాగమెంత చేసావు దేవా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Thyaagamentha Chesaavu Devaa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త్యాగమెంత చేసావు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పాపమంత కడిగావా నేస్తం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Thyaagamentha Chesaavu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Paapamantha Kadigaava Nestham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యేసయ్యా… నా నేస్తమా… (2)        ||త్యాగమెంత||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Yesayyaa… Naa Nesthamaa… (2)       ||Thyaagamentha||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గెత్సేమనే తోటలో ఒంటరివై మిగిలావా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ఒంటరి నా బ్రతుకులో ఓదార్పువయ్యావా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Gethsemane Thotalo Ontarivai Migilaavaa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Ontari Naa Brathukulo Odarpuvayyaavaa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కన్నీరు తుడిచి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కల్వరికి నడిచావా (2)      ||ఓ 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Kanneeru Thudichi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Kalvariki Nadichaavaa (2)       ||O 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 వాల్చుటకైన నీకు తావే లేదుగా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తల్లడిల్లు నాకు త్రోవ చూపించినావా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Thala Vaalchutakaina Neeku Thaave Ledugaa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Thalladillu Naaku Throva Choopinchinaavaa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స్వస్థత నాకిచ్చి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నీవు మోసావా (2)        ||ఓ 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Swasthatha Naakichchi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Neevu Mosaavaa (2)       ||O Yesayyaa||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2026-02-25T09:18:45Z</dcterms:created>
  <dcterms:modified xsi:type="dcterms:W3CDTF">2026-02-25T09:18:45Z</dcterms:modified>
</cp:coreProperties>
</file>