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రక్షకుండు పుట్టంగా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Rakshakundu Puttanggaa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యుద్ధంబు లాడి యా వ్యాపించుచుండును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మనోజ్ఞమైన గానము ఆ దివ్య గాన మందణజు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Yuddhambu Laadi Yaa Vyaapinchuchundunu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Manognamaina Gaanamu Aa Divya Gaana Mandanaju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నలక్ష్యపెట్టిరి. పాడుచు నెప్పుడు.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Nalakshyapettiri. Paaduchu Neppudu.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 రక్షకుండు పుట్టంగా “పరంబునందు స్వామికి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నాకాశ సైన్యము మహా ప్రభావము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 Rakshakundu Puttanggaa “Parambunandu Svaamiki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Naakaasha Sainyamu Mahaa Prabhaavamu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ఇహంబున కేతెంచుచు ఇహంబునందు శాంతిని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రమ్యమైన గానము 4. పాపాత్ములారా, వినుండి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Ihambuna Kethenchuchu Ihambunandu Shaanthini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Ramyamaina Gaanamu 4. Paapaathmulaaraa, Vinundi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వేళ మగును శ్రీ యేసు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సంతుష్టులైన భక్తులు మో పాపభార మంతయు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Vela Magunu Shree Yesu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Santhushtulaina Bhakthulu Mo Paapabhaara Manthayu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ధ్వని విందురు వహింప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ప్రయాసపడు ప్రజల తాపత్రయంబు నంతయుం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Dhvani Vinduru Vahimpa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Prayaasapadu Prajala Thaapathrayambu Nanthayun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దుఃఖంబు తీరంగా దానే వహించును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శ్రావ్యమైన గానము సంపూర్ణ శాంతి సంపద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Duhkhambu Theeranggaa Daane Vahinchunu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Shraavyamaina Gaanamu Sampoorna Shaanthi Sampada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వేళ విందురు. లను గ్రహించును.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పూర్వంబు దూతగానము 5. సద్భక్తులు స్తుతించిన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Vela Vinduru. Lanu Grahinchunu.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Poorvambu Doothagaanamu 5. Sadbhakthulu Sthuthinchina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భువిన్‌ వినంబడి ఈ సత్యయుగము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రెండువేల వర్షములు ఈ వేళ నే నిజంబుగా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Bhuvin Vinambadi Ee Sathyayugamu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Renduvela Varshamulu Ee Vela Ne Nijambugaa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గతించిపోయెను సమిప 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భూప్రజలు విరోధులై ఆ కాలమందు క్షేమము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Gathinchipoyenu Samipa 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Bhooprajalu Virodhulai Aa Kaalamandu Kshemamu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2026-08-11T18:42:07Z</dcterms:created>
  <dcterms:modified xsi:type="dcterms:W3CDTF">2026-08-11T18:42:07Z</dcterms:modified>
</cp:coreProperties>
</file>