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స్నేహము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Snehamu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స్నేహము – నీవే నా సర్వస్వము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ఆధారము – నీవే నా ఆనందము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Snehamu – Neeve Naa Sarvasvamu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Aadhaaramu – Neeve Naa Aanandamu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నాలో పదిలము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సాక్ష్యమే సంతోషము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Naalo Padilamu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Saakshyame Santhoshamu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నీకే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నీకే ఘనత (2)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 Neeke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Neeke Ghanatha (2)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జీవితాంతం నిన్నే పొగడెదను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ఆశ నిన్ను మహిమ పరచుటయే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 Ninne Pogadedanu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Aasha Ninnu Mahima Parachutaye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మందిరములో నివసించెదను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నైవేద్యం నీకే అర్పించెదను – (2)        ||సర్వోన్నతుడా||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Mandiramulo Nivasinchedanu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Naivedyam Neeke Arpinchedanu – (2)     ||Sarvonnathudaa||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బలహీన స్థితిలో గతివి నీవైతివే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కన్నీరు నాట్యముగా మార్చినది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Balaheena Sthithilo Gathivi Neevaithive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Kanneeru Naatyamugaa Maarchinadi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నా హృదయమును లేవనెత్తితివి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నీకు ఏదియు లేదయా – (2)        ||సర్వోన్నతుడా||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Naa Hrudaymunu Levanetthithivi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Neeku Ediyu Ledayaa – (2)     ||Sarvonnathudaa||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2026-02-25T08:37:54Z</dcterms:created>
  <dcterms:modified xsi:type="dcterms:W3CDTF">2026-02-25T08:37:54Z</dcterms:modified>
</cp:coreProperties>
</file>