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దివిటీలు మండాలి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Diviteelu Mandaali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దివిటీలు మండాలి – సిద్దెలలో నూనుండాలి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ఈనాటి ఓ సంఘమా – యేసయ్య సహవాసమా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Diviteelu Mandaali – Siddelalo Noonundaali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Eenaati O Sanghamaa – Yesayya Sahavaasamaa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నిదురించగా సమయమా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వెనుదిరిగితే న్యాయమా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Nidurinchaga Samayamaa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venudirigithe Nyaayamaa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ఉన్నతమైన స్థలములలో నిను పిలిచాడు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ఎన్నికలేని నీదు చెంత నిలిచాడు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Unnathamaina Sthalamulalo Ninu Pilichaadu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Ennikaleni Needu Chentha Nilichaadu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ప్రేమ నీడలో – ఆ యేసు బాటలో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మొదటి ప్రేమను మరువకుమా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Prema Needalo – Aa Yesu Baatalo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Modati Premanu Maruvakumaa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నిదురించగా సమయమా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వెనుదిరిగితే న్యాయమా          ||దివిటీలు||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Nidurinchagaa Samayamaa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Venudirigithe Nyaayamaa              ||Diviteelu||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రాకడ కాలపు సూచనలని చూచాయి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కొంచెముగాను ప్రార్ధించాయి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Raakada Kaalapu Soochanalani Choochaayi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Konchemugaanu Praardhinchaayi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పరిశుద్ధత కావాలి – పరివర్తన రావాలి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మొదటి ప్రేమను మరువకుమా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Parishuddhatha Kaavaali – Parivarthana Raavaali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Modati Premanu Maruvakumaa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నిదురించగా సమయమా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వెనుదిరిగితే న్యాయమా            ||దివిటీలు||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Nidurinchagaa Samayamaa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Venudirigithe Nyaayamaa            ||Diviteelu||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2026-02-25T09:26:02Z</dcterms:created>
  <dcterms:modified xsi:type="dcterms:W3CDTF">2026-02-25T09:26:02Z</dcterms:modified>
</cp:coreProperties>
</file>