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సాటి ఎవరు లేరు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Saati Evaru Leru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సాటి ఎవరు లేరు (యేసయ్యా)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నీవే ఏకైక దేవుడవు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Saati Evaru Leru (Yesayyaa)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Neeve Ekaika Devudavu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సత్యముతో ఆరాధింతును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క్రియలు కొనియాడెదను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Sathyamutho Aaraadhinthunu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Kriyalu Koniyaadedanu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అత్యున్నతుడా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నిజ రక్షకుడవు (2)         ||నీకు||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Athyunnathudaa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Nija Rakshakudavu (2)         ||Neeku||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దూతలు నిను పొగడుచుందురు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ప్రభువుల ప్రభువని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Doothalu Ninu Pogaduchunduru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Prabhuvula Prabhuvani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ఘన కీర్తిని వివరించగలనా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ప్రియుడా నా యేసయ్యా (2)        ||అత్యున్నతుడా||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Ghana Keerthini Vivarinchagalanaa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Priyudaa Naa Yesayyaa (2)        ||Athyunnathudaa||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ఆకాశమనాడు ఆసీనుడైనవాడా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తట్టు కన్నులెత్తుచున్నాను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Aakaashmanadu Aaseenudainavaadaa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Thattu Kannuletthuchunnaanu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ఊహించువాటి కంటే అత్యధికముగా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దయచేయువాడవు నీకే స్తోత్రం (2)        ||అత్యున్నతుడా||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Oohinchuvaati Kante Athyadhikamugaa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Dayacheyuvaadavu Neeke Sthothram (2)        ||Athyunnathudaa||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2026-02-25T09:19:39Z</dcterms:created>
  <dcterms:modified xsi:type="dcterms:W3CDTF">2026-02-25T09:19:39Z</dcterms:modified>
</cp:coreProperties>
</file>