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రారమ్ము రారమ్ము సాత్వీకుడైన యేసుని యొద్దకు రారమ్ము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Raarammu Raarammu Saathveekudaina Yesuni Yoddaku Raarammu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యౌవనజనమా ప్రభుని వాక్యము - విని విధేయత చూపుమా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యౌవన జీవిత మర్పించుటకు యేసు నొద్దకు రారమ్ము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Yauvanajanamaa Prabhuni Vaakyamu - Vini Vidheyatha Choopumaa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Yauvana Jeevitha Marpinchutaku Yesu Noddaku Raarammu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రారమ్ము రారమ్ము సాత్వీకుడైన యేసుని యొద్దకు రారమ్ము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Raarammu Raarammu Saathveekudaina Yesuni Yoddaku Raarammu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రారమ్ము - ప్రభుని యొద్ద నేర్చుకొన నేర్చుకొన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Raarammu - Prabhuni Yodda Nerchukona Nerchukona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సర్వమునకు సృష్టికర్త - సర్వాధికారియగు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కుడి పార్శ్వమున - నుండి నీతో మాట్లాడును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Sarvamunaku Srushtikartha - Sarvaadhikaariyagu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Kudi Paarshvamuna - Nundi Neetho Maatlaadunu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పాపభారము వలన నీవు - కృంగిపోయి ఉంటివా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 చింతవలన నీవు - కలవరము కలిగియుంటివా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Paapabhaaramu Valana Neevu - Krunggipoyi Untivaa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 Chinthavalana Neevu - Kalavaramu Kaligiyuntivaa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దీనుడవై నీ పాపమును - నేడే ఒప్పుకొనుము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నందు విశ్వసించిన - కడుగు తనదు రక్తముతో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Deenudavai Nee Paapamunu - Nede Oppukonumu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Nandu Vishvasinchina - Kadugu Thanadu Rakthamutho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నీకు ఆయన సమాధాన విశ్రాంతి దయచేయును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పవిత్రునిగ చేసి - నిన్ను తృప్తిపరచును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Neeku Aayana Samaadhaana Vishraanthi Dayacheyunu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Pavithruniga Chesi - Ninnu Thrupthiparachunu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 ప్రభునే వెంబడించుము - నిన్ను విడువడెన్నడు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ప్రభునిచిత్తము నెరవేర్చుచు ఆయననే సేవించుము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 Prabhune Vembadinchumu - Ninnu Viduvadennadu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Prabhunichiththamu Neraverchuchu Aayanane Sevinchumu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ప్రభునియందు నిలిచియుండిన - ప్రాపుగ ఫలియింతువు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ప్రభువునకే మహిమ కలుగు - మంచి ఫలముల ఫలియించుము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Prabhuniyandu Nilichiyundina - Praapuga Phaliyinthuvu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Prabhuvunake Mahima Kalugu - Manchi Phalamula Phaliyinchumu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2026-08-11T18:48:08Z</dcterms:created>
  <dcterms:modified xsi:type="dcterms:W3CDTF">2026-08-11T18:48:08Z</dcterms:modified>
</cp:coreProperties>
</file>