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కొంతసేపు కనబడి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Konthasepu Kanabadi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విశ్రాంతినీయగ నిన్ను పిలువగా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నిర్లక్ష్యము చేసిన తప్పించుకొందువా 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Vishraanthineeyaga Ninnu Piluvagaa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Nirlakshyamu Chesina Thappinchukonduvaa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కొంతసేపు కనబడి అంతలోనే మాయమయ్యే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ఆవిరి వంటిదిరా ఈ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Konthasepu Kanabadi Anthalone Maayamayye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Aaviri Vantidiraa Ee Jeevitham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కాదేది శాశ్వతం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నిజ దేవుడు నిత్యజీవమిస్తాడు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Kaadedi Shaashwatham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Nija Devudu Nithyajeevamisthaadu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మరణమైన జీవమైన నిన్ను విడువడు (2)       ||కొంతసేపు||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Maranamina Jeevamaina Ninnu Viduvadu (2)        ||Konthasepu||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ఎదురౌతారెందరో నీ పయనంలో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నిలిచేది ఎందరు నీ అక్కరలో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Edurauthaarendaro Nee Payanamlo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Nilichedi Endaru Nee Akkaralo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వచ్చేదెవరు నీతో మరణము వరకు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ఇచ్చేదేవరు ఆపై నిత్య జీవము నీకు 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Vachchedevaru Neetho Maranamu Varaku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Ichchedevaru Aapai Nithya Jeevamu Neeku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చెమటోడ్చి సుఖము విడిచి కష్టమునోర్చి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ఆస్తులు సంపాదించిన శాంతి ఉన్నదా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Chematodchi Sukhamu Vidichi Kashtamunorchi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Aasthulu Sampaadinchina Shaanthi Unnadaa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రాత్రే దేవుడు నీ ప్రాణమడిగితే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సంపాదన ఎవరిదగును యోచించితివా 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Raathre Devudu Nee Praanamadigithe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Sampaadana Evaridagunu Yochinchithivaa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శాపం తాను మోసి పాపం తీసి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భాగ్యము నీకై సిద్ధము 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Shaapam Thaanu Mosi Paapam Theesi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Bhaagyamu Neekai Siddhamu Chesi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2026-02-25T09:19:20Z</dcterms:created>
  <dcterms:modified xsi:type="dcterms:W3CDTF">2026-02-25T09:19:20Z</dcterms:modified>
</cp:coreProperties>
</file>