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నేడు లేచెను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Nedu Lechenu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బండ, ముద్ర, కావలి 6. భూమి నాకసంబులో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Banda, Mudra, Kaavali 6. Bhoomi Naakasambulo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వ్యర్థమైనవి యేసు, నీకు స్తోత్రము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Vyarthamainavi Yesu, Neeku Sthothramu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నరకంబును మృత్యు సంహారకుండ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Narakambunu Mruthyu Sanhaarakunda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గెల్చి ముక్తిం దెచ్చెను నీదె నిత్యజయము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ఆ ఆ హల్లెలూయ. ఆ ఆ ఆ హల్లెలూయ.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Gelchi Mukthin Dechchenu Neede Nithyajayamu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Aa Aa Hallelooya. Aa Aa Aa Hallelooya.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 నేడు లేచెను 4. క్రీస్తు లేచినప్పుడు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 Nedu Lechenu 4. Kreesthu Lechinappudu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మర్యదూత సంఘమా చౌవుముల్లు క్రుంచెను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Maryadootha Sangghamaa Chauvumullu Krunchenu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నాకసంబులో ఎల్లవారిం బ్రోచును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Naakasambulo Ellavaarin Brochunu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బాడుమిందు చేతను మృత్యువింక గెల్వదు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ఆ ఆ హల్లెలూయ. ఆ ఆ ఆ హల్లెలూయ.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Baadumindu Chethanu Mruthyuvingka Gelvadu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Aa Aa Hallelooya. Aa Aa Aa Hallelooya.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మోక్ష మియ్య నాథుడు 5. యేసు మృతి గెల్బెను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Moksha Miyya Naathudu 5. Yesu Mruthi Gelbenu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యుద్ధమాడి గెల్బెను మేము కూడ గెల్తుము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Yuddhamaadi Gelbenu Memu Kooda Gelthumu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సూర్యుండుద్భవింపగ యేసుండుండు చోటుకు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ఆఆ ఆ హల్లెలూయ ఆ ఆ ఆ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Sooryundudbhavimpaga Yesundundu Chotuku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Aaaa Aa Hallelooya Aa Aa Aa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చీకటుల్‌ గతించెను మేము కూడం బోదుము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ఆ ఆ హల్లెలూయ. ఆ ఆ ఆ హల్లెలూయ.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Cheekatul Gathinchenu Memu Koodan Bodumu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Aa Aa Hallelooya. Aa Aa Aa Hallelooya.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2026-08-11T18:40:26Z</dcterms:created>
  <dcterms:modified xsi:type="dcterms:W3CDTF">2026-08-11T18:40:26Z</dcterms:modified>
</cp:coreProperties>
</file>