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బంగారములకన్న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Banggaaramulakanna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బంగారములకన్న - యేసుని కలిగియుండెదము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Banggaaramulakanna - Yesuni Kaligiyundedamu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వెలగల బూషణములకన్న - యేసుని కలిగియుండెదము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అడవిరాజు తన పిల్లలను - లేమి కలిగి ఆకలిగొనును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Velagala Booshanamulakanna - Yesuni Kaligiyundedamu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Adaviraaju Thana Pillalanu - Lemi Kaligi Aakaligonunu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ఆశ్రత జనులకు ఎప్పుడు - మేలులు యుండవుగా ||వెండి||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 ప్రభువుండు మహదేవుండు - ఘనమహోత్యము గలరాజు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Aashratha Janulaku Eppudu - Melulu Yundavugaa ||Vendi||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 Prabhuvundu Mahadevundu - Ghanamahothyamu Galaraaju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కర్త ప్రధానకాపరి- ఆయన మేపెడి గొజ్టెలము ||వెండి||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వారి గుణములు రథములను - బట్టి జనులు గర్వించెదరు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Kartha Pradhaanakaapari- Aayana Mepedi Gojtelamu ||Vendi||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Vaari Gunamulu Rathamulanu - Batti Janulu Garvinchedaru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మనమైతే మన దేవుని నీతి - న్యాయుములను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Manamaithe Mana Devuni Neethi - Nyaayumulanu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2026-08-11T18:46:27Z</dcterms:created>
  <dcterms:modified xsi:type="dcterms:W3CDTF">2026-08-11T18:46:27Z</dcterms:modified>
</cp:coreProperties>
</file>