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ఆత్మ దిగిరమ్ము మా పై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Shuddha Aathma Digirammu Maa Pai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శుద్ధ ఆత్మ దిగిరమ్ము - మా పై వేగమే - శుద్ధి యేసు నీ ఈవుల మాకీయుమా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Shuddha Aathma Digirammu - Maa Pai Vegame - Shuddhi Yesu Nee Eevula Maakeeyumaa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పెంతెకోస్తను నాట దిగివచ్చిన - ప్రియ ఆత్మ దిగిరమ్ము ఈ వేళయందు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Penthekosthanu Naata Digivachchina - Priya Aathma Digirammu Ee Velayandu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దప్పిగొన్న ఆత్మలను దప్పి తీర్చును - తప్పక ఒక్కొక్కరిని సంధించు వేగ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Dappigonna Aathmalanu Dappi Theerchunu - Thappaka Okkokkarini Sandhinchu Vega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ప్రేమతోడనే శుద్ధ పావురమా రా - డాసి మమ్ము యుద్ధమునకు సిద్ధపర్చుమా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Premathodane Shuddha Paavuramaa Raa - Daasi Mammu Yuddhamunaku Siddhaparchumaa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నిద్ర కష్టముల సోమరత్వమున్ వీడి - స్తోత్రింప నుత్సాహమును మా పై పోయుమా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Nidra Kashtamula Somarathvamun Veedi - Sthothrimpa Nuthsaahamunu Maa Pai Poyumaa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గత కాలమందు జయమిచ్చిన యట్టి - నూతన ప్రార్థన వాంఛ మాలో పోయుమా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Gatha Kaalamandu Jayamichchina Yatti - Noothana Praarthana Vaanchha Maalo Poyumaa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అనుదిన మాత్మలను సంపాదించను - గిన్నెనిండి పొర్లిపార నాత్మనీయుము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Anudina Maathmalanu Sampaadinchanu - Ginnenindi Porlipaara Naathmaneeyumu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ప్రేమ దీనత్వము శాంత సమాధానముల్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సంతోషము మాలో వృద్ధి పొందజేయుమా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Prema Deenathvamu Shaantha Samaadhaanamul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Santhoshamu Maalo Vruddhi Pondajeyumaa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2026-08-11T18:50:52Z</dcterms:created>
  <dcterms:modified xsi:type="dcterms:W3CDTF">2026-08-11T18:50:52Z</dcterms:modified>
</cp:coreProperties>
</file>