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రక్షకా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Rakshakaa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సర్వము అర్పించి – ఆరాధించెదను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శరణం శరణం యేసు స్వామి శరణం (3)        ||యేసు ఆరాధించెదను||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Sarvamu Arpinchi – Aaraadhinchedanu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Sharanam Sharanam Yesu Swaami Sharanam (3)      ||Yesu Aaraadhinchedanu||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రక్షకా శతకోటి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జీవన దాత కోటి కోటి స్తోత్రం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Rakshakaa Shathakoti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Jeevana Daatha Koti Koti Sthothram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భజియించి పూజించి ఆరాధించెదను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సమస్తము అర్పించి ఆరాధించెదను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Bhajiyinchi Poojinchi Aaraadhinchedanu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Samasthamu Arpinchi Aaraadhinchedanu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ఆరాధించెదను – ఆరాధించెదను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Aaraadhinchedanu – Aaraadhinchedanu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శౌర్యుడు నా ప్రాణ ప్రియుడు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రక్షింప నర రూపమెత్తాడు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Shouryudu Naa Praana Priyudu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Rakshimpa Nara Roopametthaadu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సిల్వ మోసి నన్ను స్వర్గ లోకమెక్కించాడు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చల్లని దేవుడు నా చక్కని యేసుడు (2)        ||యేసు రక్షకా||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Silva Mosi Nannu Swarga Lokamekkinchaadu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Challani Devudu Naa Chakkani Yesudu (2)        ||Yesu Rakshakaa||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పిలిచినాడు నీవే నా సొత్తన్నాడు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ఎన్నటికిని ఎడబాయనన్నాడు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Pilichinaadu Neeve Naa Sotthannaadu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Ennatikini Edabaayanannaadu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ప్రేమ చూప నాకు నేల దిగినాడు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సేద దీర్చి నన్ను జీవింపజేసాడు (2)        ||యేసు రక్షకా||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Prema Choopa Naaku Nela Diginaadu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Seda Deerchi Nannu Jeevimpajesaadu (2)        ||Yesu Rakshakaa||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ఆరాధించెదను – ఆరాధించెదను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సమస్తము అర్పించి – ఆరాధించెదను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Aaraadhinchedanu – Aaraadhinchedanu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Samasthamu Arpinchi -Aaraadhinchedanu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2026-02-25T09:14:37Z</dcterms:created>
  <dcterms:modified xsi:type="dcterms:W3CDTF">2026-02-25T09:14:37Z</dcterms:modified>
</cp:coreProperties>
</file>