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గ్రీన్లాండ్‌ దేశస్థులును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Greenlaand Deshasthulunu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గ్రీన్లాండ్‌ దేశస్థులును 3. _ సువార్తకాంతి మాకు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ఇండియా జనులున్‌ ప్రకాశమైనదా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Greenlaand Deshasthulunu 3. _ Suvaarthakaanthi Maaku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Indiyaa Janulun Prakaashamainadaa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ఆధ్రికా ఖందమందు అజ్ఞానులందరికి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నివాసులెల్లరు దాని మేమియ్యమా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Aadhrikaa Khandamandu Agnaanulandariki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Nivaasulellaru Daani Memiyyamaa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సముద్ర ద్వీపస్థులు రక్షణ దివ్యవార్త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మాకు నిప్పించుడని విని మా యేసుమాద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Samudra Dveepasthulu Rakshana Divyavaartha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Maaku Nippinchudani Vini Maa Yesumaada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మమ్మును పిల్తురు. విశ్వాసులౌదురు.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Mammunu Pilthuru. Vishvaasulauduru.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మా దేవుడిచ్చు సుఖ 4. సుక్షేమకరమైన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ఒక్కొక్క దేశమందు గాలి తరంగములు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Maa Devudichchu Sukha 4. Sukshemakaramaina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Okkokka Deshamandu Gaali Tharanggamulu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విస్తారమైనను వ్యాపింపజేయుడీ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అజ్ఞానులైనవార మా సృష్టికర్త రాజు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Visthaaramainanu Vyaapimpajeyudee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Agnaanulainavaara Maa Srushtikartha Raaju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లా సత్య దేవుని నిర్దోషి యాయనే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గొల్వక వేరువాటిన్‌ మా యేసు దిగి వచ్చి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Laa Sathya Devuni Nirdoshi Yaayane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Golvaka Veruvaatin Maa Yesu Digi Vachchi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పూజించుచుందును. యీ లోకమేలును.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Poojinchuchundunu. Yee Lokamelunu.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2026-08-11T18:43:16Z</dcterms:created>
  <dcterms:modified xsi:type="dcterms:W3CDTF">2026-08-11T18:43:16Z</dcterms:modified>
</cp:coreProperties>
</file>