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కోలాహలముగం గూరిమితోం గూడి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Kolaahalamugan Goorimithon Goodi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_ అంతములో భువి - కా యేసునాధుండు - చెంతను దూతలతోడ - బల్‌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వింతగ వచ్చును జూడ - వింతగ వచ్చును జూడ - న - త్యంత బలముతోడ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_ Anthamulo Bhuvi - Kaa Yesunaadhundu - Chenthanu Doothalathoda - Bal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Vinthaga Vachchunu Jooda - Vinthaga Vachchunu Jooda - Na - Thyantha Balamuthoda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రాండ ||కోలాహలముగ||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Raanda ||Kolaahalamuga||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ర్‌. ఆకాశ భూమ్యాదు ఆ లార్భటిలు దూతల - మూకలతోం గూడినాండు - 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లోకాని కేతెంచుంవాడు - లోకాని కేతెంచువాండు - ఇంక వీకతోం బ్రభుని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Aakaasha Bhoomyaadu Aa Laarbhatilu Doothala - Mookalathon Goodinaandu - 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Lokaani Kethenchunvaadu - Lokaani Kethenchuvaandu - Ingka Veekathon Brabhuni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బాడు ||కోలాహలముగ||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Baadu ||Kolaahalamuga||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భీకర సింహపు - టాకారముతోను - ఢీకొని మేఘములతోడ - బల్‌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బాకారవంబులు బాడ - బాకారవంబులు బాడ - నిటు - ఢీకొని వచ్చెను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Bheekara Sinhapu - Taakaaramuthonu - Dheekoni Meghamulathoda - Bal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Baakaaravambulu Baada - Baakaaravambulu Baada - Nitu - Dheekoni Vachchenu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జూడ 1||కోలాహలముగ||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Jooda 1||Kolaahalamuga||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భాసురమైనట్టి - యేసయ్య రాకను - ఈ సూర్యుండు జూడలేండు తన వి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Bhaasuramainatti - Yesayya Raakanu - Ee Sooryundu Joodalendu Thana Vi -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కాసము జీంకటౌను వి - కాసము జీంకటౌను - నీ కా సుగతిం జూపువాండు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||కోలాహలముగ||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Kaasamu Jeengkataunu Vi - Kaasamu Jeengkataunu - Nee Kaa Sugathin Joopuvaandu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||Kolaahalamuga||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కోలాహలముగం - గూరిమితోం గూడి - కోలాటమాడను రారా-మా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పాలిటి యేసుని పేరం - మాపాలిటి యేసుని పేర - మ - మ్మేలెడి దేవుని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Kolaahalamugan - Goorimithon Goodi - Kolaatamaadanu Raaraa-Maa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Paaliti Yesuni Peran - Maapaaliti Yesuni Pera - Ma - Mmeledi Devuni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పేరం ||గోలాహలముగ||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Peran ||Golaahalamuga||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మా సామి యా మోక్ష - వాసుండు నైనట్టి ఆ యేసయ్య పోకను జూడు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యేసయ్యరాకను బాడు - యేసయ్య రాకను బాడు - నీ హోసన్న - యని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Maa Saami Yaa Moksha - Vaasundu Nainatti Aa Yesayya Pokanu Joodu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Yesayyaraakanu Baadu - Yesayya Raakanu Baadu - Nee Hosanna - Yani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మదివేడు ||కోలాహలముగ||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Madivedu ||Kolaahalamuga||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పాపంబులన్‌ మోసి - ప్రాణంబు బలి యిచ్చి - తాం బరమున కేగలేదా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- జ్ఞాపకములోనికి రాదా - జ్ఞాపకములోనికి రాదా - నీ ప్రాపకుందై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Paapambulan Mosi - Praanambu Bali Yichchi - Thaan Baramuna Kegaledaa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- Gnaapakamuloniki Raadaa - Gnaapakamuloniki Raadaa - Nee Praapakundai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యుండలేదా ||కోలాహలముగ||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Yundaledaa ||Kolaahalamuga||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38. _ ఏలినవాడైన - యేసుని రాకను - నాలించి చూడవదేర - నిను పాలించు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వాడనుకోర - పాలించువాడనుకోర - పరి - శీలించువాడనుకోర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38. _ Elinavaadaina - Yesuni Raakanu - Naalinchi Choodavadera - Ninu Paalinchu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Vaadanukora - Paalinchuvaadanukora - Pari - Sheelinchuvaadanukora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||కోలాహలముగ||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||Kolaahalamuga||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2026-08-11T18:40:29Z</dcterms:created>
  <dcterms:modified xsi:type="dcterms:W3CDTF">2026-08-11T18:40:29Z</dcterms:modified>
</cp:coreProperties>
</file>