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దయగల యేసు ప్రభూ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Dayagala Yesu Prabhoo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ఉన్నత పిలుపును మరి గుర్తెరిగి నీ బహుమానములను పొంద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పరుగిడనిమ్ము నీ గురియందే హల్లెలూయ పాటలతో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Unnatha Pilupunu Mari Gurtherigi Nee Bahumaanamulanu Ponda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Parugidanimmu Nee Guriyande Hallelooya Paatalatho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దయగల యేసు ప్రభూ - నిన్ను యెరుగ కృపనిమ్ము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Dayagala Yesu Prabhoo - Ninnu Yeruga Krupanimmu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సర్వజనము నీ పునరుత్థాన శక్తిని గ్రహియింప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Sarvajanamu Nee Punaruththaana Shakthini Grahiyimpa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యౌవనులయందు కలిగించుము నీ భయము మరి వణకును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రక్షణను కొనసాగింప జేయుము ఓ ప్రభువా !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Yauvanulayandu Kaliginchumu Nee Bhayamu Mari Vanakunu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Rakshananu Konasaagimpa Jeyumu O Prabhuvaa !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మాటలు వినిపించుము నీ మార్గములలో నడిపించు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నిలుపుము నీదు సాక్షులు గాను యౌవన జనములను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Maatalu Vinipinchumu Nee Maargamulalo Nadipinchu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Nilupumu Needu Saakshulu Gaanu Yauvana Janamulanu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అపవిత్రజనముల మధ్యలో నీ వాక్యమును ప్రకటింప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కుమ్మరించుము పరిశుద్ధాత్మను యౌవనజనములపై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Apavithrajanamula Madhyalo Nee Vaakyamunu Prakatimpa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Kummarinchumu Parishuddhathmanu Yauvanajanamulapai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 సంఘమునందు నిలుచుండి నీ దర్శనము గుర్తెరిగి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ఎల్లప్పుడునూ ఆనందింప జేయుము యౌవనులను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 Sangghamunandu Niluchundi Nee Darshanamu Gurtherigi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Ellappudunoo Aanandimpa Jeyumu Yauvanulanu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మరణ పునరుత్థానములో పాలి వారినిగా జేసి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శ్రమలయందు నిన్ను కొనియాడ జేయుము యౌవనులను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Marana Punaruththaanamulo Paali Vaarinigaa Jesi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Shramalayandu Ninnu Koniyaada Jeyumu Yauvanulanu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 రాకడకై తీర్చుము ప్రభువా నిర్దోషులుగ యువజనుల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 ఫలములు గల వారినిగా నింపుము మా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 Raakadakai Theerchumu Prabhuvaa Nirdoshuluga Yuvajanula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 Phalamulu Gala Vaarinigaa Nimpumu Maa Prabhuvaa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2026-08-11T18:52:06Z</dcterms:created>
  <dcterms:modified xsi:type="dcterms:W3CDTF">2026-08-11T18:52:06Z</dcterms:modified>
</cp:coreProperties>
</file>