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ఐదు రొట్టెలు చేపలు రెండు ఐదు వేలకు పంచిపెట్టెన్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Aidu Rottelu Chepalu Rendu Aidu Velaku Panchipetten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ఐదు రొట్టెలు చేపలు రెండు , ఐదువేలకు పంచిపెట్టెన్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Aidu Rottelu Chepalu Rendu , Aiduvelaku Panchipetten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పంక్తి పంక్తిగా కూర్చుండ - పంచి పెట్టిరి ప్రజలందరికి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Pangkthi Pangkthigaa Koorchunda - Panchi Pettiri Prajalandariki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పండ్రెండుగంపలు మిగిలెను - ప్రభుకు మహిమ కలిగెను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Pandrendugampalu Migilenu - Prabhuku Mahima Kaligenu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2026-08-11T18:39:42Z</dcterms:created>
  <dcterms:modified xsi:type="dcterms:W3CDTF">2026-08-11T18:39:42Z</dcterms:modified>
</cp:coreProperties>
</file>