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Sacred Head, Now Wounded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language shall I borrow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thank Thee, Dearest Friend,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this Thy dying sorrow,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pity without end?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make me Thine forever,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should I fainting be,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let me never,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outlive my love to Thee.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Shepherd, now receive me;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Guardian, own me Thine.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Great blessings Thou didst give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Source of gifts divine.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lips have often fed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words of truth and love;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Spirit oft hath led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heavenly joys above.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Savior, be Thou near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death is at my door;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let Thy presence cheer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Forsake me nevermore!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sacred Head now wounded,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grief and shame weighed down,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soul and body languish,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leave me not alone,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take away mine anguish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virtue of Thine own.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scornfully surrounded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thorns, Thine only crown;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pale Thou art with anguish,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sore abuse and scorn!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does that visage languish,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Which once was bright as morn!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Thou, my Lord, hast suffered,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Was all for sinners' gain;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Mine, mine was the transgression,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Thine the deadly pain.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Lo, here I fall, my Savior!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'Tis I deserve Thy place;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Look on me with Thy favor,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Vouchsafe to me Thy grace.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2026-08-24T07:34:57Z</dcterms:created>
  <dcterms:modified xsi:type="dcterms:W3CDTF">2026-08-24T07:34:57Z</dcterms:modified>
</cp:coreProperties>
</file>