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 మీద యేసురాజు వేగ మిలకువచ్చున్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Meghamu Meeda Yesuraaju Vega Milakuvachchun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హల్లెలూయా గీతముపాడి ఆర్భాటించెదము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వల్లభుడిదిగో వచ్చెడు వేళ సమీపమాయెను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Hallelooyaa Geethamupaadi Aarbhaatinchedamu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Vallabhudidigo Vachchedu Vela Sameepamaayenu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 మీద యేసురాజు వేగ మిలకువచ్చున్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Meghamu Meeda Yesuraaju Vega Milakuvachchun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సిద్ధముగ నుండువారల జేర్చును శీఘ్రముగా దిగును (2) || మేఘ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Siddhamuga Nunduvaarala Jerchunu Sheeghramugaa Digunu (2) || Megha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ప్రభువు తానే ఆర్భాటముతో ఈ భువికి వచ్చున్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ఇక్కడ నమ్మినవారలు ఎగురుచు ఈ భువి విడచెదరు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Prabhuvu Thaane Aarbhaatamutho Ee Bhuviki Vachchun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Ikkada Namminavaaralu Eguruchu Ee Bhuvi Vidachedaru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క్రీస్తునందు మృతులగు వారు లేచి వెళ్ళుదురు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నిలిచియుండు పరిశుద్ధులందరు మాయమై పోయెదరు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Kreesthunandu Mruthulagu Vaaru Lechi Velluduru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Nilichiyundu Parishuddhalandaru Maayamai Poyedaru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వేల వేలగు ఆయన మాటలు రాకను దెల్పెను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ప్రవక్తలపొస్తలులు దానిని గూర్చియే ప్రకటించిరి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Vela Velagu Aayana Maatalu Raakanu Delpenu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Pravakthalaposthalulu Daanini Goorchiye Prakatinchiri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పాట్లుపడెడు వారల కేసు ప్రతిఫలమిచ్చును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చేరు మనకు సంపూర్ణశక్తిని చెలువుగ నొసగును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Paatlupadedu Vaarala Kesu Prathiphalamichchunu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Cheru Manaku Sampoornashakthini Cheluvuga Nosagunu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ఆయన తెల్పిన గురుతులన్నియు నెరవేరుచున్నవి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రాకడ గడియ నెవరు యెరుగరు తండ్రికే తెలియును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Aayana Thelpina Guruthulanniyu Neraveruchunnavi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Raakada Gadiya Nevaru Yerugaru Thandrike Theliyunu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వేయి యేండ్లు యేసు యిలలో రాజ్యము యేలును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సమాధానములుండు నాయన రాజ్యములో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Veyi Yendlu Yesu Yilalo Raajyamu Yelunu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Samaadhaanamulundu Naayana Raajyamulo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2026-08-11T18:49:03Z</dcterms:created>
  <dcterms:modified xsi:type="dcterms:W3CDTF">2026-08-11T18:49:03Z</dcterms:modified>
</cp:coreProperties>
</file>