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wonderful redemption!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can a mortal know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my sin, tho red like crimson,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 whiter than the snow.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more than life to me;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fairest of ten thousand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blessed Lord I see.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Ev'ry need His hand supplying,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Ev'ry good in Him I see,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His strength divine relying,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all in all to me.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more than life to me;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fairest of ten thousand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blessed Lord I see.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crystal flowing river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the ransomed I will sing,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forever and forever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and glorify the King.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can cheer the heart like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His presence all divine?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more than life to me;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fairest of ten thousand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blessed Lord I see.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and tender, pure and precious,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how blest to call Him mine!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more than life to me;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fairest of ten thousand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blessed Lord I see.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of Christ so freely given,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 of God beyond degree,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Mercy higher than the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Deeper than the deepest sea!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that thrills my soul is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more than life to me;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fairest of ten thousand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blessed Lord I see.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2026-08-24T07:33:10Z</dcterms:created>
  <dcterms:modified xsi:type="dcterms:W3CDTF">2026-08-24T07:33:10Z</dcterms:modified>
</cp:coreProperties>
</file>