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కంటిపాపలా కాచినావయ్యా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Kantipaapalaa Kaachinaavayyaa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హీనులం.. బలహీనులం.. నిలువలేక పడిపోయినా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లేవనెత్తి బండపైనే నిలబెట్టినావుగా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 Manchi Leni Maaku Maa Manchi Kaaparai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Deevinchinaavu Devaa.. Nee Prema Maruvamu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చీటికీ.. మాటి మాటికీ.. మా నమ్మకమే కోల్పోయినా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అడుగడుగున నీ నమ్మకత్వమును కనబరచినావుగా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Heenulam.. Balaheenulam.. Niluvaleka Padipoyinaa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Levanetthi Bandapaine Nilabettinaavugaa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పోగొట్టుకున్నదంతా.. రెట్టింపు చేసినావు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గొప్ప ప్రేమ మా పైన చూపి           ||కంటిపాపలా||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Cheetiki.. Maati Maatiki.. Maa Nammakame Kolpoyinaa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Adugaduguna Nee Nammakathvamunu Kanabarachinaavugaa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కంటిపాపలా కాచినావయ్యా – చంటిపాపను మోసినట్టు మోసినావయ్యా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చేతి నీడలో దాచినావయ్యా – తోడుగా మా ముందరే నడచినావయ్యా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Kantipaapalaa Kaachinaavayyaa – Chantipaapanu Mosinattu Mosinaavayya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Chethi Needalo Daachinaavayyaa – Thodugaa Maa Mundare Nadachinaavayya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పోషించినావయ్యా.. బలపరచినావయ్యా – భయము వలదని ధైర్యమునిచ్చినావయ్యా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నడిపించినావయ్యా.. కాపాడినావయ్యా – ఓటమంచులో విజయమునిచ్చినావయ్యా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Poshinchinaavayyaa.. Balaparachinaavayyaa – Bhayamu Valadani Dhairyamunichchinaavayya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Nadipinchinaavayyaa.. Kaapaadinaavayyaa – Otamanchulo Vijayamunichchinaavayyaa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తలంపులు కావు.. నీ తలంపులే – మా జీవితాలలో జరిగించినావయ్యా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ఊహలే కాదు.. నీ ప్రణాళికే – మానక సమయానికి నెరవేర్చినావయ్యా           ||కంటిపాపలా||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Thalampulu Kaavu.. Nee Thalampule – Maa Jeevithaalalo Jariginchinaavayyaa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Oohale Kaadu.. Nee Pranaalike – Maanaka Samayaaniki Neraverchinaavayyaa              ||Kantipaapalaa||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ఎన్నో ఏళ్లుగా.. ఎదురు చూసాముగా – ఆశలే అడియాశలవ్వగా సోలిపోయాముగా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దారే కానక.. ఆగిపోయాముగా – అంధకారమే అలుముకోగా అలసిపోయాముగా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Enno Yellugaa.. Eduru Choosaamugaa – Aashale Adiyaashalavvagaa Solipoyaamugaa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Daare Kaanaka.. Aagipoyaamugaa – Andhakaarame.. Alumukogaa Alasipoyaamugaa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అనుదినమున నీ మాటలే ఆదరించి నడిపించెగా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అణగారిన మా ఆశలన్ని చిగురింపజేసెగా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Anudinamuna Nee Maatale Aadarinchi Nadipinchegaa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Anagaarina Maa Aashalanni Chigurimpajesegaa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క్షణమున నీ సన్నిధే ధైర్యపరచి బలపరచెగా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చితికిన మా జీవితాలను వెలిగింపజేసెగా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Kshanamuna Nee Sannidhe Dhairyaparachi Balaparachegaa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Chithikina Maa Jeevithaalanu Veligimpajesegaa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కన్నీరు తుడిచినావు.. నాట్యముగ మార్చినావు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ఎనలేని ప్రేమ మా పైన చూపి           ||కంటిపాపలా||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Kanneeru Thudichinaavu.. Naatyamuga Maarchinaavu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Enaleni Prema Maa Paina Choopi              ||Kantipaapalaa||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ఊహించువాటికంటే ఎంతో అధికముగా – హెచ్చించినావు దేవా.. నీ ప్రేమ మధురము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మంచి లేని మాకు మా మంచి కాపరై – దీవించినావు దేవా.. నీ ప్రేమ మరువము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Oohinchuvaatikante Entho Adhikamugaa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Hechchinchinaavu Devaa.. Nee Prema Madhuramu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2026-02-25T09:08:23Z</dcterms:created>
  <dcterms:modified xsi:type="dcterms:W3CDTF">2026-02-25T09:08:23Z</dcterms:modified>
</cp:coreProperties>
</file>