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నడుతును నడుతును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Naduthunu Naduthunu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నడుతును నడుతును నడుతును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నడుతును ప్రభువుతోనెప్పుడూ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Naduthunu Naduthunu Naduthunu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Naduthunu Prabhuvuthoneppudoo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చీకటుల్ క్రమ్మినా – అలలు పైపైకి ఎగిరివచ్చినా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బాధలా భ్రాంతులా – శోధనా భీతులా నాపైకి ఎగిరి వచ్చినా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Cheekatul Kramminaa – Alalu Paipaiki Egirivachchinaa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Baadhalaa Bhraanthulaa – Shodhanaa Bheethulaa Naapaiki Egiri Vachchinaa        ||Naa||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ఫూర సింహపు గర్జన విన్నను – గుండె బ్రద్దలు కానున్నను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దు:ఖమా విచారమా – దుష్టనా బాధలా నా పైకి ఎగిరివచ్చినా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Phoora Sinhapu Garjana Vinnanu – Gunde Braddalu Kaanunnanu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Du:Khamaa Vichaaramaa – Dushtanaa Baadhalaa Naa Paiki Egirivachchinaa        ||Naa||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భీతులు ఆవరించినా – కరువు యిరుకులు లొంగదీసినా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మోసమా యాసమా – లేమిలా నిందలా నా పైకి ఎగిరివచ్చినా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Bheethulu Aavarinchinaa – Karuvu Yirukulu Longgadeesinaa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Mosamaa Yaasamaa – Lemilaa Nindalaa Naa Paiki Egirivachchinaa        ||Naa||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కాని సుదినము చూడగోరితి – క్రీస్తు ప్రభువుతో నుండగోరితి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చర్మమూడిపోయిన – ఎముకమిగిలిపోయిన సజీవినై చూడగోరితి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Kaani Sudinamu Choodagorithi – Kreesthu Prabhuvutho Nundagorithi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Charmamoodipoyina – Emukamigilipoyina Sajeevinai Choodagorithi        ||Naa||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2026-08-24T10:16:49Z</dcterms:created>
  <dcterms:modified xsi:type="dcterms:W3CDTF">2026-08-24T10:16:49Z</dcterms:modified>
</cp:coreProperties>
</file>