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యక్రమములకు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Yakramamulaku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జ్ఞానము లేనట్టి = గుజ్టమ - ట్రైనను ఖరమువలె = నైనను మోరుండకుం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డని కళ్లెము -తో నెంతో బిగియింపంబడవలెం ॥దన॥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Gnaanamu Lenatti = Gujtama - Trainanu Kharamuvale = Nainanu Morundakun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Dani Kallemu -Tho Nentho Bigiyimpambadavalen ॥Dana॥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కలుగు ననేకములౌ - వేద - నలు కడు భక్తి విహీ = నులకు నమిత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విశ్వా - సుల జుట్టుకొని యుండు నిజంబుగ ॥దన॥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Kalugu Nanekamulau - Veda - Nalu Kadu Bhakthi Vihee = Nulaku Namitha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Vishvaa - Sula Juttukoni Yundu Nijambuga ॥Dana॥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సంతోషించుండి - నీతి - మంతులార సత్య = స్వాంతులారా మరంద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 - సంతోషంబున గానము జేయుడి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Santhoshinchundi - Neethi - Manthulaara Sathya = Svaanthulaaraa Maranda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Athyantha - Santhoshambuna Gaanamu Jeyudi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జనక తనయ పరిశు - ద్ధాత్మ - కును మహిమము గల్లు = మును పిప్పుడు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నెల్లప్పుడు యుగముగ - ములకును దనరారును గాకామేన్‌ ॥జనకతనయ॥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Janaka Thanaya Parishu - Ddhaathma - Kunu Mahimamu Gallu = Munu Pippudu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Nellappudu Yugamuga - Mulakunu Danaraarunu Gaakaamen ॥Janakathanaya॥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యక్రమములకు - క్షమా - పణ నొందినవాండు = తన పాప ములకు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బ్రాయళ్ళిత్తము - బును బొందినవాండును ధణ్యుండౌ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Yakramamulaku - Kshamaa - Pana Nondinavaandu = Thana Paapa Mulaku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Braayalliththamu - Bunu Bondinavaandunu Dhanyundau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చేత ని - రోషిగం - దీర్చ బడిన వాండు = భావంబున లేశం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బయినను గ - పటము లేనవాండును ధన్యుండౌ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Chetha Ni - Roshigan - Deercha Badina Vaandu = Bhaavambuna Leshan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Bayinanu Ga - Patamu Lenavaandunu Dhanyundau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మునునేని మౌని - నై దిన - దినమున నేనొనం = చిన నా యార్త ధ్వనిచే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క్షీణిం - చెను నా యెముకలు సకలం బకటా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Mununeni Mauni - Nai Dina - Dinamuna Nenonan = China Naa Yaartha Dhvaniche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Ksheenin - Chenu Naa Yemukalu Sakalan Bakataa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రేయి పగలు నా మిం - దను నీ చేయి భారమయ్యెం = గాయము నందలి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సారము వేసవి - కాలంబున నెండిన విధ మాయెను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Reyi Pagalu Naa Min - Danu Nee Cheyi Bhaaramayyen = Gaayamu Nandali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Saaramu Vesavi - Kaalambuna Nendina Vidha Maayenu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కప్పుకొనకయే నీ - యెదుట గలుష మెప్పుకొంటి = నొప్పుకొందు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ననుకొంటి నక్రమ - మోర్చుతోడం బాపము మన్నించితి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Kappukonakaye Nee - Yeduta Galusha Meppukonti = Noppukondu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Nanukonti Nakrama - Morchuthodan Baapamu Manninchithi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కావున నీ సంద - ర్భనపుం గాలమందు భక్తుల్‌ = భావము రంజిల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బ్రార్థింత్రు ప్ర - వాహంబులు వారలపై బొరలవు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Kaavuna Nee Sanda - Rbhanapun Gaalamandu Bhakthul = Bhaavamu Ranjila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Braarthinthru Pra - Vaahambulu Vaaralapai Boralavu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దాగు చోటు నీవే శ్రమలను - దప్పించెద వీవే = వేగ విమోచన గానంబులతో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విడువక నీవే యావరించెదవు ॥తన॥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Daagu Chotu Neeve Shramalanu - Dappincheda Veeve = Vega Vimochana Gaanambulatho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Viduvaka Neeve Yaavarinchedavu ॥Thana॥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 కుపదేశింతు - మార్గము - నీకును బోధింతు = నీ కాలోచన నేం జెప్పె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దను - నీ మిందను దృష్టించి సతంబు,ను ॥దన॥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 Kupadeshinthu - Maargamu - Neekunu Bodhinthu = Nee Kaalochana Nen Jeppe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Danu - Nee Mindanu Drushtinchi Sathambu,Nu ॥Dana॥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2026-08-11T18:39:31Z</dcterms:created>
  <dcterms:modified xsi:type="dcterms:W3CDTF">2026-08-11T18:39:31Z</dcterms:modified>
</cp:coreProperties>
</file>