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భీకరుండౌ మా యెహోవా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Bheekarundau Maa Yehovaa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భీకరుండౌ మా యెహోవా – పీఠ మెదుటన్ గూడరే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ఏకమై సాష్టాంగపడి సర్వేశ్వరుని గొనియాడరే            ||భీకరుండౌ||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Bheekarundau Maa Yehovaa – Peeta Medutan Goodare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Yekamai Saashtaangapadi – Sar-veshvaruni Goniyaadare   ||Bheekarundau||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మట్టితోనే మమ్ము నెల్ల – మానవులుగ సృజించెను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ఇట్టి శక్తుండౌ ప్రభున్ మే-మెచ్చుగా మది నెంతుము   || భీకరుండౌ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Mattithone Mammu Nella – Maanavuluga Srujinchenu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Itti Shakthundou Prabhun Me-mechchugaa Madi Nenthumu   ||Bheekarundau||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ఏరితోడు లేక మము స-ర్వేశ్వరుడు సృష్టించెను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ధారుణిన్ దానొక్కడే మా – దైవమని పూజింతుము     || భీకరుండౌ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Aerithodu Leka Mamu Sa-rveshvarudu Srushtinchenu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Dhaarunin Daanokkade Maa – Daivamani Poojinthumu   ||Bheekarundau||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పుట్టగిట్టన్ జేయ దానై – నట్టి దేవుని శక్తిని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బట్టుగా లోకస్తులారా – ప్రస్తుతింపరే భక్తిని                 || భీకరుండౌ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PuttaGittan Jeya Daanai – Natti Devuni Shakthini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Battugaa Lokasthulaaraa – Prasthuthimpare Bhakthini   ||Bheekarundau||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మేటి సంగీతంబులపై – మింట నారవ మొందను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జాటరే వేవేల నోళ్ళన్ – సన్నుతుల్ ప్రభు వందను       || భీకరుండౌ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Meti Sangeethambulapai – Minta Naarava Mondanu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Jaatare Vevela Nollan – Sannuthul Prabhu Vandanu    ||Bheekarundau||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మిక్కిలి కష్టంబులతో – మిత్తికిని బాల్పొందను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దిక్కు లేని గొర్రెలట్లు – దిరుగ జేర్పన్ మందను           || భీకరుండౌ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Mikkili Kashtambulatho – Miththikini Baalpondanu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Dikku Leni Gorrelatlu – Diruga Jerpan Mandanu    ||Bheekarundau||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2026-02-25T09:19:49Z</dcterms:created>
  <dcterms:modified xsi:type="dcterms:W3CDTF">2026-02-25T09:19:49Z</dcterms:modified>
</cp:coreProperties>
</file>