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notesMasterIdLst>
    <p:notesMasterId r:id="rId2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పాపానికి నాకు ఏ సంబంధం లేదు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Paapaaniki Naaku Ae Sambandham Ledu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గ్రేస్ ఈస్ నాట్ ఎ లైసెన్స్ టు సిన్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ఇట్స్ ఎ పవర్ ఆఫ్ గాడ్ టు ఓవర్ కం (4)               ||నేనున్నా||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Grace is not a license to sin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It's a power of God to overcome (4)              ||Nenunnaa||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 ద్వారా ధర్మశాస్త్రముకు – మృతుడను అయ్యా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 వలన క్రీస్తులో స్వాతంత్య్రం (నే పొందితినయ్యా)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 Dhwaara Dharmashaasthramuku – Mruthudanu 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 Valana Kreesthulo Swaathanthryam (Ne Pondithinayyaa)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క్రియల మూలముగా కాదు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కృపయే నను రక్షించినది – నా భారం తొలగించినది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Kriyala Moolamugaa Kaadu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Krupaye Nanu Rakshinchinadi – Naa Bhaaram Tholaginchinadi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 నన్ను మార్చేసినది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 సద్భక్తుల తోడ – బ్రతుకమని బోధించినది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 Nannu Maarchesinadi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Neethi Sadbhakthula Thoda – Brathukamani Bodhinchinadi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గ్రేస్ టుక్ అవే బర్డెన్ ఫ్రమ్ మి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అండ్ టాట్ మి టు లివ్ రైటియస్లీ (4)               ||నేనున్నా||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Grace took away burden from 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taught me to live righteously (4)              ||Nenunnaa||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పాపానికి మృతుడను నేనయ్యా – హల్లెలూయా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 వలనే ఇది నాకు సాధ్యం (అయ్యిందిరా భయ్యా)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Paapaniki Mruthudanu Nenayyaa – Hallelooyaa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 Velane Idi Naaku Saadhyam (Ayyindiraa Bhayyaa) (2)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కృపను రుచి చూచిన నేను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దేవునికే లోబడుతాను – పాపానికి చోటివ్వను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Krupanu Ruchi Choochina Nenu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Devunike Lobaduthaanu – Paapaaniki Chotivvanu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పరిశుద్ధత పొందిన నేను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 సాధనములుగానే – దేహం ప్రభుకర్పింతును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Parishuddhatha Pondina Nenu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Neethi Saadhanamulugaane – Deham Prabhukarpinthunu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యీల్డ్ యువర్ బాడీస్ అంటు ద లార్డ్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యాస్ ఇన్స్ట్రుమెంట్స్ ఆఫ్ రైటియస్నెస్ (4)               ||నేనున్నా||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Yield your bodies unto the Lord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 instruments of righteousness (4)              ||Nenunnaa||</a:t>
            </a:r>
            <a:endParaRPr lang="en-US" sz="3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ధర్మశాస్త్రం పాపం అయ్యిందా – అట్లనరాదు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ధర్మశాస్త్రం వ్యర్థం అయ్యిందా (అట్లనరాదు)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Dharmashaasthram Paapam Ayyindaa – Atlanaraadu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Dharmashaasthram Vyardham Ayyindaa (Atlanaraadu) (2)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పాపానికి నాకు ఏ సంబంధం లేదు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పాపానికి నాపై ఏ అధికారము లేదు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Paapaaniki Naaku Ae Sambandham Ledu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Paapaaniki Naapai Ae Adhikaaramu Ledu</a:t>
            </a:r>
            <a:endParaRPr lang="en-US" sz="3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ధర్మశాస్త్రం కొంత కాలమేగా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ధర్మశాస్త్రం బాలశిక్షయేగా – ప్రభునొద్దకు నడిపేందుకు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Dharmashaasthram Kontha Kaalamegaa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Dharmashaasthram Baalashikshayegaa – Prabhunoddaku Nadipenduku</a:t>
            </a:r>
            <a:endParaRPr lang="en-US" sz="3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క్రీస్తొచ్చి కృప తెచ్చెనుగా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ధర్మశాస్త్రం నెరవేర్చెనుగా – మనలను విడిపించేందుకు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Kreesthochchi Krupa Thechchenugaa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Dharmashaasthram Neraverchenugaa – Manalanu Vidipinchenduku</a:t>
            </a:r>
            <a:endParaRPr lang="en-US" sz="32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లా హాస్ లెడ్ పీపుల్ టు క్రైస్ట్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నౌ గ్రేస్ విల్ మేక్ అస్ కాంకరర్స్ (4)               ||నేనున్నా||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Law has lead people to Christ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Now Grace will make us Conquerors (4)              ||Nenunnaa||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పాపానికి నాకు ఏ సంబంధం లేదు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పాపానికి నాపై ఏ అజమాయిషీ లేదు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Paapaaniki Naaku Ae Sambandham Ledu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Paapaaniki Naapai Ae Ajamaayishi Ledu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పాపములు అన్ని – నా ప్రభువు ఏనాడో క్షమియించివేసాడుగా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మరి వాటినెన్నడును – జ్ఞాపకము చేసికొనెను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Paapamulu Anni – Naa Prabhuvu Aenaado Kshamiyinchivesaadugaa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Mari Vaatinennadunu – Gnaapakamu Chesikonanu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అని మాట ఇచ్చాడుగా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నేనున్నా నేనున్నా – నా యేసుని కృప క్రింద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Ani Maata Ichchaadugaa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Nenunnaa Nenunnaa – Naa Yesuni Krupa Krinda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లేను నే లేను – ధర్మశాస్త్రం క్రింద (2)           ||పాపానికి||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Lenu Ne Lenu – Dharmashaasthram Krinda (2)             ||Paapaniki||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 ఉందని పాపం చెయ్యొచ్చా – అట్లనరాదు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 ఉందని నీతిని విడువోచ్చా (అట్లనరాదు)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 Undani Paapam Cheyyochchaa – Atlanaraadu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 Undani Neethini Viduvochchaa – Atlanaraadu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 అంటే లైసెన్స్ కాదు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 అంటే ఫ్రీ పాస్ కాదు – పాపాన్ని చేసేందుకు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 Ante License Kaadu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 Ante Free Pass Kaadu – Paapaanni Chesenduku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 అంటే దేవుని శక్తి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 అంటే దేవుని నీతి – పాపాన్ని గెలిచేందుకు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 Ante Devuni Shakthi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 Ante Devuni Neethi – Paapaanni Gelichenduku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2026-02-25T09:15:33Z</dcterms:created>
  <dcterms:modified xsi:type="dcterms:W3CDTF">2026-02-25T09:15:33Z</dcterms:modified>
</cp:coreProperties>
</file>