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ఆరాధించెదము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Aaraadhinchedamu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ఆరాధించెదము  -సత్యముతో ఆత్మతో శ్రీ యేసున్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Aaraadhinchedamu  -Sathyamutho Aathmatho Shree Yesun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దూతలు కనబడి గానము చేసిరి (2) - సతతము మహిమ సర్వోన్నతునికి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శాంతియు భువిలో పరిశుద్ధులకు (2) - పావనుడేసుని పూజించెదము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Doothalu Kanabadi Gaanamu Chesiri (2) - Sathathamu Mahima Sarvonnathuniki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Shaanthiyu Bhuvilo Parishuddhalaku (2) - Paavanudesuni Poojinchedamu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గొల్లలు గాంచిరి ఘనకాపరిని - ఉల్లములెల్లను రంజిల్లగను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ఎల్లరకు చాటిరి వల్లభుని - ఉల్లాసముతో కొనియాడెదము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Gollalu Gaanchiri Ghanakaaparini - Ullamulellanu Ranjillaganu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Ellaraku Chaatiri Vallabhuni - Ullaasamutho Koniyaadedamu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జ్ఞానులు గనిరి ఘనమగు తారన్ - పూనికతో పయనము గావించి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కానుకలిడి పూజించిరి రాజున్ - తనివి తీరగ ఘనపరచెదము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Gnaanulu Ganiri Ghanamagu Thaaran - Poonikatho Payanamu Gaavinchi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Kaanukalidi Poojinchiri Raajun - Thanivi Theeraga Ghanaparachedamu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మరియ ప్రభుదయ విరివిగ బొంది - ప్రణుతించెను ప్రభు దర్శనమొంది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పరిశుద్ధుడు ప్రభు యేసుక్రీస్తు - మురియుచు మదిలో మ్రొక్కెద మిపుడే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Mariya Prabhudaya Viriviga Bondi - Pranuthinchenu Prabhu Darshanamondi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Parishuddhadu Prabhu YesuKreesthu - Muriyuchu Madilo Mrokkeda Mipude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సుమెయోను స్తుతియించె దేవుని - గమనించె ఘన రక్షణ నరులకు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నిర్మల వెలుగు నిర్మల మహిమ - విమలుని మరి మరి స్తుతియించెదము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Sumeyonu Sthuthiyinche Devuni - Gamaninche Ghana Rakshana Narulaku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Nirmala Velugu Nirmala Mahima - Vimaluni Mari Mari Sthuthiyinchedamu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వివరించెనన్న విమోచకుని - విశ్వాసులకు పరిశుద్ధులకు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స్తుతియించుచు నీ భువిలో - పవిత్రుని బహు పూజించెదము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Vivarinchenanna Vimochakuni - Vishvaasulaku Parishuddhalaku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Sthuthiyinchuchu Nee Bhuvilo - Pavithruni Bahu Poojinchedamu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పూజనీయుడు ప్రభు యేసుక్రీస్తు - రాజులరాజు ప్రభువుల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రాజ్యము నిచ్చెన్ రాజుల జేసెను - విజయుడు యేసుని పూజించెదము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Poojaneeyudu Prabhu YesuKreesthu - Raajularaaju Prabhuvula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Raajyamu Nichchen Raajula Jesenu - Vijayudu Yesuni Poojinchedamu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2026-08-11T18:48:05Z</dcterms:created>
  <dcterms:modified xsi:type="dcterms:W3CDTF">2026-08-11T18:48:05Z</dcterms:modified>
</cp:coreProperties>
</file>