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దేశమిదిగో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Deshamidigo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_పరమపురమునందు - దేవుని- కిరవొకటుండదుగా - సోదర =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జనకుడును - గొట్టి పిలయును - మురువుగ నొక మ- ౦దిరమై యుందురు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_Paramapuramunandu - Devuni- Kiravokatundadugaa - Sodara =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Janakudunu - Gotti Pilayunu - Muruvuga Noka Ma- ౦Diramai Yunduru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రవి చంద్రులతోడన్ - నిజముగ - నవసరముండదుగా - సోదర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యవిరతముగ యే - ఘనతరవై - భవమై ’ - బరగుచు నుండును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Ravi Chandrulathodan - Nijamuga - Navasaramundadugaa - Sodara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Yavirathamuga Ye - Ghanatharavai - Bhavamai ’ - Baraguchu Nundunu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_సంతతంబిచ్చోట - సాధులు - స్తుతి సేతురు దేవున్ - సోదర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యతులితంబుగా - హర్షమకుటమును - సతతము దాల్తురు - స్వామి సన్నిధిని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_Santhathambichchota - Saadhulu - Sthuthi Sethuru Devun - Sodara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Yathulithambugaa - Harshamakutamunu - Sathathamu Daalthuru - Svaami Sannidhini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ఆంకలియుండదుగా నిజముగా - ముండదుగా - సోదర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ప్రాకటముగ జీ - వ జలంబచ్చట - నీకు నొసంగును -నిరతము వరదుండు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Aangkaliyundadugaa Nijamugaa - Mundadugaa - Sodara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Praakatamuga Jee - Va Jalambachchata - Neeku Nosanggunu -Nirathamu Varadundu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ప్రభు సన్నిధినుండి - పారును - శుభనది సుఖ మియ్యన్ - సోదర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యుభయ తీరముల - నుండు - తరులు సౌ - రభ దీప్తిని శుభ - రక్షణ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Prabhu Sannidhinundi - Paarunu - Shubhanadi Sukha Miyyan - Sodara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Yubhaya Theeramula - Nundu - Tharulu Sau - Rabha Deepthini Shubha - Rakshana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ఫలమిడు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Phalamidu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పరమేదేశ మిదిగో - నూతన - యెరూస లేమదిగో- సోదర = తిర మగు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పురమది - దివ్య సుందరము - తరముగాదు త - ద్దయు వర్ణింపగ ||బరమః||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Paramedesha Midigo - Noothana - Yeroosa Lemadigo- Sodara = Thira Magu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Puramadi - Divya Sundaramu - Tharamugaadu Tha - Ddayu Varnimpaga ||Baramah||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ద్వాదశ రత్నములా - ప్రోలుపు - నాదులుగా నుండు సోదర = యాదట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దీరక - నాణి ముత్తియ వి - నోదద్వారముల - నమరి వెలయు || బరమ||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Dvaadasha Rathnamulaa - Prolupu - Naadulugaa Nundu Sodara = Yaadata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Deeraka - Naani Muththiya Vi - Nodadvaaramula - Namari Velayu || Barama||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సువర్ణమున - నెంతో - శుద్ధి మార్గముండు - సోదర = లెల్ల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బరి - శుద్ధ గానముల - నెప్పుడు - స్తుతి యొనరింతురు || బరమ||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Suvarnamuna - Nentho - Shuddhi Maargamundu - Sodara = Lella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Bari - Shuddha Gaanamula - Neppudu - Sthuthi Yonarinthuru || Barama||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పరమ జనకు సముఖం - బచ్చట - నరులతోడ నుండన్ - సోదర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నరులు దేవుని - నరులై యుందురు - పరమాత్ముడు దన - వారలతో నుండును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Parama Janaku Samukhan - Bachchata - Narulathoda Nundan - Sodara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Narulu Devuni - Narulai Yunduru - Paramaathmudu Dana - Vaaralatho Nundunu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బరమ||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Barama||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కన్నీరుండదుగా - దేవుండు గన్నుల దుడుచునుగా - సోదర = యెన్నంగ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- బిక నుండదు మరి - చెన్నుగ భేదము - శీఘఘ్రము దొలంగును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Kanneerundadugaa - Devundu Gannula Duduchunugaa - Sodara = Yennangga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Maranan - Bika Nundadu Mari - Chennuga Bhedamu - Sheeghaghramu Dolanggunu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బరమ||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Barama||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గవాద్యములు వాయించుచు. సంతోషము విస్తరించునట్లుగా. పట్టణము.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Gavaadyamulu Vaayinchuchu. Santhoshamu Vistharinchunatlugaa. Pattanamu.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30,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2026-08-11T18:44:59Z</dcterms:created>
  <dcterms:modified xsi:type="dcterms:W3CDTF">2026-08-11T18:44:59Z</dcterms:modified>
</cp:coreProperties>
</file>