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స్త్రీల మైత్రిలో చేర రారమ్మా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Sthreela Maithrilo Chera Raarammaa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స్త్రీల మైత్రిలో చేర రారమ్మా - శ్రీ యేసు ప్రభుని శ్రేయ మొప్పుగ రారమ్మా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సేవను ప్రేమతో గొని చాలా దయతో చేర దీసి మేలు చేసి యాదరించిన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Sthreela Maithrilo Chera Raarammaa - Shree Yesu Prabhuni Shreya Moppuga Raarammaa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Sevanu Prematho Goni Chaalaa Dayatho Chera Deesi Melu Chesi Yaadarinchina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పేరట సేవచేయును ||ప్రీల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భక్తురాండ్రగు - ప్రభు యేసు ధరలో మక్కువ 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Perata Sevacheyunu ||Preela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Bhakthuraandragu - Prabhu Yesu Dharalo Makkuva Tho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యంగీకరించెనుగా శక్తి గల యా రక్షకుండు - యెక్కువగు యాదరణ జూపి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తక్కువగు మన స్థితినిల యుక్తముగ బహు యుద్ధరించెను|| స్త్రీల మైత్రితో||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Yanggeekarinchenugaa Shakthi Gala Yaa Rakshakundu - Yekkuvagu Yaadarana Joopi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Thakkuvagu Mana Sthithinila Yukthamuga Bahu Yuddharinchenu|| Sthreela Maithritho||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అందరు సేనగా చేరి - స్థిరమైన మైత్రిలో - మేలుగా రక్షకుని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గొనియాడె - వీలుగా మన దేశమునకు పాలు మాలక సేవ చేసి - చాలగా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Andaru Senagaa Cheri - Sthiramaina Maithrilo - Melugaa Rakshakuni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Goniyaade - Veelugaa Mana Deshamunaku Paalu Maalaka Seva Chesi - Chaalagaa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యేసు ప్రేమను చక్కగా ప్రత్యక్షపర్చును ||ప్రీల మైత్రిలో||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దక్షిణిండియా సభలో నున్నటి - గూడి - ఏకమగు సహవాసమందుండి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Yesu Premanu Chakkagaa Prathyakshaparchunu ||Preela Maithrilo||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Dakshinindiyaa Sabhalo Nunnati - Goodi - Ekamagu Sahavaasamandundi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దీక్షతో ప్రార్థనల యందు - సేవ యందు సాక్ష్యమందు - రక్షకుండగు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శక్తిని స్పష్టముగ నిలచాటి చూపకు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Deekshatho Praarthanala Yandu - Seva Yandu Saakshyamandu - Rakshakundagu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Shakthini Spashtamuga Nilachaati Choopaku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2026-08-11T18:46:33Z</dcterms:created>
  <dcterms:modified xsi:type="dcterms:W3CDTF">2026-08-11T18:46:33Z</dcterms:modified>
</cp:coreProperties>
</file>