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సిల్వదే శ్రీఘ్రమే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Silvade Shreeghrame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సిల్వదే శ్రీఘ్రమే చూడుమిక – బలియాయె నీ కొరకేసుడే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ఆలోచించక ఆలసింపక – అటు యిటు చూచి వెనుకాడక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Silvade Shreeghrame Choodumika – Baliyaaye Nee Korakesude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Aalochinchaka Aalasimpaka – Atu Yitu Choochi Venukaadaka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లోకాశలుగల లోతు చూపులకు – లోబడబోకు హానీకలుగు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సమకూర్చుకొని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Lokaashalugala Lothu Choopulaku – Lobadaboku Haaneekalugu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Samakoorchukoni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ప్రాణంబును విడిచిన ఫలితమేమి        ||సిల్వ||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Praanambunu Vidichina Phalithamemi        ||Silva||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ఆకాను చూపు శోకంబేగా – అది నీకేలనోయి ఓ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పోకు పాపపు ధనదోపునకై – కొనిరాకు నీ ఇంటికి శాపంబును        ||సిల్వ||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Aakaanu Choopu Shokambegaa – Adi Neekelanoyi O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Poku Paapapu Dhanadopunakai – Koniraaku Nee Intiki Shaapambunu        ||Silva||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పొరుగువారిని చూచి పొంగిపోకు – మిక పరుల క్షేమముగని కృంగిపోకు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మరిచిన్న చూపులు చూడబోకు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Poruguvaarini Choochi Ponggipoku – Mika Parula Kshemamugani Krunggipoku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Marichinna Choopulu Choodaboku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మాయమైపోవు వెలిచూపు మానివేయి        ||సిల్వ||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Maayamaipovu Velichoopu Maaniveyi        ||Silva||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అలనాడు ఇత్తడి సర్పమును గని – ఆ ఇశ్రాయేలు జీవించెగా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ఆలాగే యేసును చూచువారు – ఇల నిత్యజీవమును పొందెదరు        ||సిల్వ||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Alanaadu Iththadi Sarpamunu Gani – Aa Ishraayelu Jeevinchegaa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Aalaage Yesunu Choochuvaaru – Ila Nithyajeevamunu Pondedaru        ||Silva||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యోహాను మరియు మరికొందరు – సిలువ నొద్దచేరి తిలకించినారు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ఆదరణ పొందినారు – మరి వెళ్ళి ప్రభుని చాటించినారు        ||సిల్వ||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Yohaanu Mariyu Marikondaru – Siluva Noddacheri Thilakinchinaaru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Aadarana Pondinaaru – Mari Velli Prabhuni Chaatinchinaaru        ||Silva||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2026-08-24T10:17:28Z</dcterms:created>
  <dcterms:modified xsi:type="dcterms:W3CDTF">2026-08-24T10:17:28Z</dcterms:modified>
</cp:coreProperties>
</file>